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72" r:id="rId15"/>
    <p:sldId id="266" r:id="rId16"/>
    <p:sldId id="268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aveforrest.net/world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165jesjone@nhusd.k12.ca.us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aveforrest.net/worl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aveforrest.net/worl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 </a:t>
            </a:r>
            <a:r>
              <a:rPr lang="en-US" dirty="0" smtClean="0"/>
              <a:t>World Studies</a:t>
            </a:r>
            <a:endParaRPr lang="en-US" dirty="0"/>
          </a:p>
        </p:txBody>
      </p:sp>
      <p:pic>
        <p:nvPicPr>
          <p:cNvPr id="4" name="Content Placeholder 3" descr="social-sciences-pic-part-i_med_hr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88" b="154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1533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Shipwrecked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you were shipwrecked on an island with ten people including a: scientist, teacher, carpenter, housewife (mother), clergymen, politician, artist, teenage student, policeman (with gun) and a ten year old. </a:t>
            </a:r>
          </a:p>
          <a:p>
            <a:r>
              <a:rPr lang="en-US" dirty="0" smtClean="0"/>
              <a:t>Look at the list of people above and answer the following questions 1-7 using full sentences.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823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Shipwrecked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two rights should  each person have?</a:t>
            </a:r>
          </a:p>
          <a:p>
            <a:r>
              <a:rPr lang="en-US" dirty="0" smtClean="0"/>
              <a:t>What responsibilities should each person have?</a:t>
            </a:r>
          </a:p>
          <a:p>
            <a:r>
              <a:rPr lang="en-US" dirty="0" smtClean="0"/>
              <a:t>Would you choose a leader?</a:t>
            </a:r>
          </a:p>
          <a:p>
            <a:r>
              <a:rPr lang="en-US" dirty="0" smtClean="0"/>
              <a:t>Who might make the best leader?</a:t>
            </a:r>
          </a:p>
          <a:p>
            <a:r>
              <a:rPr lang="en-US" dirty="0" smtClean="0"/>
              <a:t>Would you vote or use consensus?</a:t>
            </a:r>
          </a:p>
          <a:p>
            <a:r>
              <a:rPr lang="en-US" dirty="0" smtClean="0"/>
              <a:t>What should be the consequences if someone breaks a law?</a:t>
            </a:r>
          </a:p>
          <a:p>
            <a:r>
              <a:rPr lang="en-US" dirty="0" smtClean="0"/>
              <a:t>Should the 10 year old receive the same punishment as the adult?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36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Democracy = rule by the people</a:t>
            </a:r>
          </a:p>
          <a:p>
            <a:r>
              <a:rPr lang="en-US" dirty="0" smtClean="0"/>
              <a:t>Monarchy = rule by king or queen</a:t>
            </a:r>
          </a:p>
          <a:p>
            <a:r>
              <a:rPr lang="en-US" dirty="0" smtClean="0"/>
              <a:t>Dictatorship = rule by a single powerful person or group</a:t>
            </a:r>
          </a:p>
          <a:p>
            <a:r>
              <a:rPr lang="en-US" dirty="0" smtClean="0"/>
              <a:t>Republic = a representative democracy</a:t>
            </a:r>
          </a:p>
          <a:p>
            <a:r>
              <a:rPr lang="en-US" dirty="0" smtClean="0"/>
              <a:t>Constitution = a written set of laws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86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Branches of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executive branch </a:t>
            </a:r>
            <a:r>
              <a:rPr lang="en-US" dirty="0" smtClean="0"/>
              <a:t>includes the President, who carries out the laws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j</a:t>
            </a:r>
            <a:r>
              <a:rPr lang="en-US" b="1" dirty="0" smtClean="0"/>
              <a:t>udicial  branch </a:t>
            </a:r>
            <a:r>
              <a:rPr lang="en-US" dirty="0" smtClean="0"/>
              <a:t>includes the courts, which interpret the laws.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legislative branch </a:t>
            </a:r>
            <a:r>
              <a:rPr lang="en-US" dirty="0" smtClean="0"/>
              <a:t>includes the Congress, which makes the laws.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817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Democracies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Greece had the first democratic government.</a:t>
            </a:r>
          </a:p>
          <a:p>
            <a:r>
              <a:rPr lang="en-US" dirty="0" smtClean="0"/>
              <a:t>Rome had the first republic or representative democracy.</a:t>
            </a:r>
          </a:p>
        </p:txBody>
      </p:sp>
    </p:spTree>
    <p:extLst>
      <p:ext uri="{BB962C8B-B14F-4D97-AF65-F5344CB8AC3E}">
        <p14:creationId xmlns:p14="http://schemas.microsoft.com/office/powerpoint/2010/main" val="3777808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 mobile devices or  </a:t>
            </a:r>
            <a:r>
              <a:rPr lang="en-US" dirty="0" err="1" smtClean="0"/>
              <a:t>Chromebooks</a:t>
            </a:r>
            <a:r>
              <a:rPr lang="en-US" dirty="0" smtClean="0"/>
              <a:t> (page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Bring your </a:t>
            </a:r>
            <a:r>
              <a:rPr lang="en-US" dirty="0" err="1"/>
              <a:t>C</a:t>
            </a:r>
            <a:r>
              <a:rPr lang="en-US" dirty="0" err="1" smtClean="0"/>
              <a:t>hromebooks</a:t>
            </a:r>
            <a:r>
              <a:rPr lang="en-US" dirty="0" smtClean="0"/>
              <a:t> each day, fully charged.</a:t>
            </a:r>
          </a:p>
          <a:p>
            <a:r>
              <a:rPr lang="en-US" dirty="0" smtClean="0"/>
              <a:t>Bring headphones, too, for classroom activities that use sound. </a:t>
            </a:r>
          </a:p>
          <a:p>
            <a:r>
              <a:rPr lang="en-US" dirty="0" smtClean="0"/>
              <a:t>We will use </a:t>
            </a:r>
            <a:r>
              <a:rPr lang="en-US" dirty="0" err="1" smtClean="0"/>
              <a:t>Chromebooks</a:t>
            </a:r>
            <a:r>
              <a:rPr lang="en-US" dirty="0" smtClean="0"/>
              <a:t> to search websites, write, and design presentations.</a:t>
            </a:r>
          </a:p>
          <a:p>
            <a:r>
              <a:rPr lang="en-US" dirty="0" smtClean="0"/>
              <a:t> Check out our web page at: </a:t>
            </a:r>
            <a:r>
              <a:rPr lang="en-US" dirty="0" smtClean="0">
                <a:hlinkClick r:id="rId2"/>
              </a:rPr>
              <a:t>http://daveforrest.net/world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333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Chromebooks</a:t>
            </a:r>
            <a:r>
              <a:rPr lang="en-US" dirty="0" smtClean="0"/>
              <a:t> page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district will repair or replace damaged equipment resulting from normal use.</a:t>
            </a:r>
          </a:p>
          <a:p>
            <a:r>
              <a:rPr lang="en-US" dirty="0" smtClean="0"/>
              <a:t>However, loss or theft of a </a:t>
            </a:r>
            <a:r>
              <a:rPr lang="en-US" dirty="0" err="1" smtClean="0"/>
              <a:t>Chromebook</a:t>
            </a:r>
            <a:r>
              <a:rPr lang="en-US" dirty="0" smtClean="0"/>
              <a:t> is the responsibility of you and your parent.</a:t>
            </a:r>
          </a:p>
          <a:p>
            <a:r>
              <a:rPr lang="en-US" dirty="0" smtClean="0"/>
              <a:t>For $34.40 you can buy insurance for your </a:t>
            </a:r>
            <a:r>
              <a:rPr lang="en-US" dirty="0" err="1" smtClean="0"/>
              <a:t>Chromebook</a:t>
            </a:r>
            <a:r>
              <a:rPr lang="en-US" dirty="0" smtClean="0"/>
              <a:t> so if it is lost or stolen it will be replaced for no additional cost.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01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 in with district </a:t>
            </a:r>
            <a:r>
              <a:rPr lang="en-US" dirty="0" err="1" smtClean="0"/>
              <a:t>google</a:t>
            </a:r>
            <a:r>
              <a:rPr lang="en-US" dirty="0" smtClean="0"/>
              <a:t>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User name =</a:t>
            </a:r>
          </a:p>
          <a:p>
            <a:endParaRPr lang="en-US" dirty="0"/>
          </a:p>
          <a:p>
            <a:r>
              <a:rPr lang="en-US" dirty="0" smtClean="0"/>
              <a:t>Last 3 digits of ID =</a:t>
            </a:r>
          </a:p>
          <a:p>
            <a:r>
              <a:rPr lang="en-US" dirty="0" smtClean="0"/>
              <a:t>First 3 letters of first name +</a:t>
            </a:r>
          </a:p>
          <a:p>
            <a:r>
              <a:rPr lang="en-US" dirty="0" smtClean="0"/>
              <a:t>First 4 letters of last name</a:t>
            </a:r>
          </a:p>
          <a:p>
            <a:r>
              <a:rPr lang="en-US" dirty="0" smtClean="0"/>
              <a:t>(e.g. </a:t>
            </a:r>
            <a:r>
              <a:rPr lang="en-US" dirty="0" smtClean="0">
                <a:hlinkClick r:id="rId2"/>
              </a:rPr>
              <a:t>165jesjone@nhusd.k12.ca.us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First password is student ID. Change password: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dirty="0" smtClean="0"/>
              <a:t>http://passwords.nhusd.k12.ca.us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2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Geography: The Continents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the world map and write as many names of continents as you can remember.</a:t>
            </a:r>
          </a:p>
          <a:p>
            <a:r>
              <a:rPr lang="en-US" dirty="0" smtClean="0"/>
              <a:t>Then go to our class website –</a:t>
            </a:r>
          </a:p>
          <a:p>
            <a:r>
              <a:rPr lang="en-US" dirty="0" smtClean="0">
                <a:hlinkClick r:id="rId2"/>
              </a:rPr>
              <a:t>http://daveforrest.net/world</a:t>
            </a:r>
            <a:endParaRPr lang="en-US" dirty="0" smtClean="0"/>
          </a:p>
          <a:p>
            <a:r>
              <a:rPr lang="en-US" dirty="0" smtClean="0"/>
              <a:t>And click on the right hand link – </a:t>
            </a:r>
            <a:r>
              <a:rPr lang="en-US" b="1" dirty="0" smtClean="0"/>
              <a:t>World Geography On-Line Challenge</a:t>
            </a:r>
          </a:p>
          <a:p>
            <a:r>
              <a:rPr lang="en-US" dirty="0" smtClean="0"/>
              <a:t>Play the practice test as many times as you need to get a perfect score. Then label your map with the names of all the continents and map.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96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br>
              <a:rPr lang="en-US" dirty="0" smtClean="0"/>
            </a:br>
            <a:r>
              <a:rPr lang="en-US" dirty="0" smtClean="0"/>
              <a:t>World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Mr. Forrest</a:t>
            </a:r>
          </a:p>
          <a:p>
            <a:r>
              <a:rPr lang="en-US" dirty="0" smtClean="0"/>
              <a:t>Room 122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daveforrest.net</a:t>
            </a:r>
            <a:r>
              <a:rPr lang="en-US" dirty="0" smtClean="0"/>
              <a:t>/world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6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Studies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10 Unit course explores world history since the 18</a:t>
            </a:r>
            <a:r>
              <a:rPr lang="en-US" baseline="30000" dirty="0" smtClean="0"/>
              <a:t>th</a:t>
            </a:r>
            <a:r>
              <a:rPr lang="en-US" dirty="0" smtClean="0"/>
              <a:t> century. First semester we  will study:</a:t>
            </a:r>
          </a:p>
          <a:p>
            <a:endParaRPr lang="en-US" dirty="0" smtClean="0"/>
          </a:p>
          <a:p>
            <a:r>
              <a:rPr lang="en-US" dirty="0" smtClean="0"/>
              <a:t>The Sources of Democracy </a:t>
            </a:r>
          </a:p>
          <a:p>
            <a:r>
              <a:rPr lang="en-US" dirty="0" smtClean="0"/>
              <a:t>The French Revolution</a:t>
            </a:r>
          </a:p>
          <a:p>
            <a:r>
              <a:rPr lang="en-US" dirty="0" smtClean="0"/>
              <a:t>The Industrial Revolution</a:t>
            </a:r>
          </a:p>
          <a:p>
            <a:r>
              <a:rPr lang="en-US" dirty="0" smtClean="0"/>
              <a:t>Imperialism</a:t>
            </a:r>
          </a:p>
          <a:p>
            <a:r>
              <a:rPr lang="en-US" dirty="0" smtClean="0"/>
              <a:t>World War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158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semester we will study: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The Rise of the Dictators</a:t>
            </a:r>
          </a:p>
          <a:p>
            <a:r>
              <a:rPr lang="en-US" dirty="0" smtClean="0"/>
              <a:t>World War II and the Holocaust</a:t>
            </a:r>
          </a:p>
          <a:p>
            <a:r>
              <a:rPr lang="en-US" dirty="0" smtClean="0"/>
              <a:t>The Cold War</a:t>
            </a:r>
          </a:p>
          <a:p>
            <a:r>
              <a:rPr lang="en-US" dirty="0" smtClean="0"/>
              <a:t>The Emergence of New Nations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36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149212"/>
              </p:ext>
            </p:extLst>
          </p:nvPr>
        </p:nvGraphicFramePr>
        <p:xfrm>
          <a:off x="1042988" y="2324100"/>
          <a:ext cx="6777036" cy="321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9012"/>
                <a:gridCol w="2259012"/>
                <a:gridCol w="225901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 1</a:t>
                      </a:r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 2</a:t>
                      </a:r>
                      <a:endParaRPr lang="en-US" dirty="0"/>
                    </a:p>
                  </a:txBody>
                  <a:tcPr marL="85680" marR="856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Classwork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dirty="0" smtClean="0"/>
                        <a:t>Homework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Tests and Quizzes</a:t>
                      </a:r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 marL="85680" marR="856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 and Writing</a:t>
                      </a:r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marL="85680" marR="856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Participation</a:t>
                      </a:r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marL="85680" marR="8568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Final Exam</a:t>
                      </a:r>
                    </a:p>
                    <a:p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 marL="85680" marR="856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 marL="85680" marR="856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836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successful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Arrive on time and be in your seat when the bell rings.</a:t>
            </a:r>
          </a:p>
          <a:p>
            <a:r>
              <a:rPr lang="en-US" dirty="0" smtClean="0"/>
              <a:t>Bring your notebook, </a:t>
            </a:r>
            <a:r>
              <a:rPr lang="en-US" dirty="0" err="1" smtClean="0"/>
              <a:t>Chromebook</a:t>
            </a:r>
            <a:r>
              <a:rPr lang="en-US" dirty="0" smtClean="0"/>
              <a:t>, pen or pencil each day.</a:t>
            </a:r>
          </a:p>
          <a:p>
            <a:r>
              <a:rPr lang="en-US" dirty="0" smtClean="0"/>
              <a:t>Participate in class discussions by raising your hand.</a:t>
            </a:r>
          </a:p>
          <a:p>
            <a:r>
              <a:rPr lang="en-US" dirty="0" smtClean="0"/>
              <a:t>Turn your cell phones off and put them away.</a:t>
            </a:r>
          </a:p>
          <a:p>
            <a:r>
              <a:rPr lang="en-US" dirty="0" smtClean="0"/>
              <a:t>Be nice and work hard.</a:t>
            </a:r>
          </a:p>
        </p:txBody>
      </p:sp>
    </p:spTree>
    <p:extLst>
      <p:ext uri="{BB962C8B-B14F-4D97-AF65-F5344CB8AC3E}">
        <p14:creationId xmlns:p14="http://schemas.microsoft.com/office/powerpoint/2010/main" val="146882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don’t follow the simple rules I will: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Give you a warning.</a:t>
            </a:r>
          </a:p>
          <a:p>
            <a:r>
              <a:rPr lang="en-US" dirty="0" smtClean="0"/>
              <a:t>Hold a detention.</a:t>
            </a:r>
          </a:p>
          <a:p>
            <a:r>
              <a:rPr lang="en-US" dirty="0" smtClean="0"/>
              <a:t>Call your parents</a:t>
            </a:r>
          </a:p>
          <a:p>
            <a:r>
              <a:rPr lang="en-US" dirty="0" smtClean="0"/>
              <a:t>Send you to the office.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76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have an excused absence, you have as many days to make up missed work as days you missed class.</a:t>
            </a:r>
          </a:p>
          <a:p>
            <a:r>
              <a:rPr lang="en-US" dirty="0" smtClean="0"/>
              <a:t>If you need help, just ask, and I’ll be glad to find time at lunch or after school to help you.</a:t>
            </a:r>
          </a:p>
          <a:p>
            <a:r>
              <a:rPr lang="en-US" dirty="0" smtClean="0"/>
              <a:t>Use our website to catch up on assignments.</a:t>
            </a:r>
          </a:p>
          <a:p>
            <a:r>
              <a:rPr lang="en-US" dirty="0" smtClean="0">
                <a:hlinkClick r:id="rId2"/>
              </a:rPr>
              <a:t>http://daveforrest.net/world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34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name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your first name big and you last name small</a:t>
            </a:r>
          </a:p>
          <a:p>
            <a:r>
              <a:rPr lang="en-US" dirty="0" smtClean="0"/>
              <a:t>Fold your paper lengthwise and face your name towards me.</a:t>
            </a:r>
          </a:p>
          <a:p>
            <a:r>
              <a:rPr lang="en-US" dirty="0" smtClean="0"/>
              <a:t>For example, </a:t>
            </a:r>
          </a:p>
          <a:p>
            <a:endParaRPr lang="en-US" dirty="0"/>
          </a:p>
          <a:p>
            <a:r>
              <a:rPr lang="en-US" sz="4800" dirty="0" smtClean="0"/>
              <a:t>DAVE</a:t>
            </a:r>
            <a:r>
              <a:rPr lang="en-US" dirty="0" smtClean="0"/>
              <a:t>  Forrest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2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154</TotalTime>
  <Words>762</Words>
  <Application>Microsoft Macintosh PowerPoint</Application>
  <PresentationFormat>On-screen Show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Welcome to World Studies</vt:lpstr>
      <vt:lpstr>Welcome To  World Studies</vt:lpstr>
      <vt:lpstr>World Studies Units</vt:lpstr>
      <vt:lpstr>Second Semester</vt:lpstr>
      <vt:lpstr>Grading</vt:lpstr>
      <vt:lpstr>To be successful</vt:lpstr>
      <vt:lpstr>Consequences</vt:lpstr>
      <vt:lpstr>Absences</vt:lpstr>
      <vt:lpstr>Make a name tag</vt:lpstr>
      <vt:lpstr>Shipwrecked</vt:lpstr>
      <vt:lpstr>Shipwrecked discussion</vt:lpstr>
      <vt:lpstr>Terms</vt:lpstr>
      <vt:lpstr>Branches of Government</vt:lpstr>
      <vt:lpstr>The First Democracies</vt:lpstr>
      <vt:lpstr>Student mobile devices or  Chromebooks (page 4)</vt:lpstr>
      <vt:lpstr>Chromebooks page 8</vt:lpstr>
      <vt:lpstr>Log in with district google accounts</vt:lpstr>
      <vt:lpstr>Geography: The Continents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World Studies</dc:title>
  <dc:creator>Dave Forrest</dc:creator>
  <cp:lastModifiedBy>Dave Forrest</cp:lastModifiedBy>
  <cp:revision>15</cp:revision>
  <dcterms:created xsi:type="dcterms:W3CDTF">2014-08-26T20:45:50Z</dcterms:created>
  <dcterms:modified xsi:type="dcterms:W3CDTF">2014-09-17T19:45:37Z</dcterms:modified>
</cp:coreProperties>
</file>