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Holocaust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1933 -1945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9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Holocaust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2446" r="22446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dirty="0"/>
              <a:t>Holocaust in  Greek means destruction by fire.</a:t>
            </a:r>
          </a:p>
          <a:p>
            <a:r>
              <a:rPr lang="en-US" dirty="0"/>
              <a:t>The Holocaust is the historical name given to the destruction of 6 million </a:t>
            </a:r>
            <a:r>
              <a:rPr lang="en-US" dirty="0" smtClean="0"/>
              <a:t>European Jews </a:t>
            </a:r>
            <a:r>
              <a:rPr lang="en-US" dirty="0"/>
              <a:t>at the hands of the Nazis during World War II. </a:t>
            </a:r>
            <a:endParaRPr lang="en-US" dirty="0" smtClean="0"/>
          </a:p>
          <a:p>
            <a:r>
              <a:rPr lang="en-US" dirty="0" smtClean="0"/>
              <a:t>The attempt to annihilate an entire </a:t>
            </a:r>
            <a:r>
              <a:rPr lang="en-US" dirty="0"/>
              <a:t>race, religion, or ethnic </a:t>
            </a:r>
            <a:r>
              <a:rPr lang="en-US" dirty="0" smtClean="0"/>
              <a:t>group</a:t>
            </a:r>
            <a:r>
              <a:rPr lang="en-US" dirty="0"/>
              <a:t> </a:t>
            </a:r>
            <a:r>
              <a:rPr lang="en-US" dirty="0" smtClean="0"/>
              <a:t>is called genocide.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09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1933  </a:t>
            </a:r>
            <a:br>
              <a:rPr lang="en-US" dirty="0" smtClean="0"/>
            </a:br>
            <a:r>
              <a:rPr lang="en-US" dirty="0" smtClean="0"/>
              <a:t>First Concentration Camps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When Adolf Hitler took power in Germany, he suspended civil liberties of German citizens.</a:t>
            </a:r>
          </a:p>
          <a:p>
            <a:r>
              <a:rPr lang="en-US" dirty="0" smtClean="0"/>
              <a:t>The </a:t>
            </a:r>
            <a:r>
              <a:rPr lang="en-US" dirty="0"/>
              <a:t>N</a:t>
            </a:r>
            <a:r>
              <a:rPr lang="en-US" dirty="0" smtClean="0"/>
              <a:t>azis burned books.</a:t>
            </a:r>
          </a:p>
          <a:p>
            <a:r>
              <a:rPr lang="en-US" dirty="0" smtClean="0"/>
              <a:t>The Nazis set up their first concentration camp at Dachau; the first inmates are 200 communists.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942" r="189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298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1935</a:t>
            </a:r>
            <a:br>
              <a:rPr lang="en-US" dirty="0" smtClean="0"/>
            </a:br>
            <a:r>
              <a:rPr lang="en-US" dirty="0" smtClean="0"/>
              <a:t>The Nuremburg Laws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6206" b="-3620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Nazis enact Nuremburg laws, stripping German Jews of their citizenship.</a:t>
            </a:r>
          </a:p>
          <a:p>
            <a:r>
              <a:rPr lang="en-US" dirty="0" smtClean="0"/>
              <a:t>The Nazis define Jews as an inferior race, who are not allowed to mix or marry “ superior Aryans.”</a:t>
            </a:r>
          </a:p>
          <a:p>
            <a:r>
              <a:rPr lang="en-US" dirty="0" smtClean="0"/>
              <a:t>The Nazis believed in eugenics, the racist idea you can improve genetic features of people through breeding and sterilization.</a:t>
            </a:r>
          </a:p>
        </p:txBody>
      </p:sp>
    </p:spTree>
    <p:extLst>
      <p:ext uri="{BB962C8B-B14F-4D97-AF65-F5344CB8AC3E}">
        <p14:creationId xmlns:p14="http://schemas.microsoft.com/office/powerpoint/2010/main" val="40066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1938</a:t>
            </a:r>
            <a:br>
              <a:rPr lang="en-US" dirty="0" smtClean="0"/>
            </a:br>
            <a:r>
              <a:rPr lang="en-US" dirty="0" err="1" smtClean="0"/>
              <a:t>Kristallnacht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0945" b="-2094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On </a:t>
            </a:r>
            <a:r>
              <a:rPr lang="en-US" dirty="0" err="1" smtClean="0"/>
              <a:t>Kristallnacht</a:t>
            </a:r>
            <a:r>
              <a:rPr lang="en-US" dirty="0" smtClean="0"/>
              <a:t>, or the Night of Broken Glass, Nazi gangs physically attacked Jews throughout Germany and Austria.</a:t>
            </a:r>
          </a:p>
          <a:p>
            <a:r>
              <a:rPr lang="en-US" dirty="0" smtClean="0"/>
              <a:t>Jewish business and synagogues were destroyed.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22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1939</a:t>
            </a:r>
            <a:br>
              <a:rPr lang="en-US" dirty="0" smtClean="0"/>
            </a:br>
            <a:r>
              <a:rPr lang="en-US" dirty="0" smtClean="0"/>
              <a:t>Jews Forced into Ghettos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With the start of World War II, Hitler ordered Polish Jews to wear Star of David.</a:t>
            </a:r>
          </a:p>
          <a:p>
            <a:r>
              <a:rPr lang="en-US" dirty="0" smtClean="0"/>
              <a:t> Jews are relocated from their homes </a:t>
            </a:r>
            <a:r>
              <a:rPr lang="en-US" smtClean="0"/>
              <a:t>to </a:t>
            </a:r>
            <a:r>
              <a:rPr lang="en-US" dirty="0"/>
              <a:t>g</a:t>
            </a:r>
            <a:r>
              <a:rPr lang="en-US" smtClean="0"/>
              <a:t>hettos</a:t>
            </a:r>
            <a:r>
              <a:rPr lang="en-US" dirty="0" smtClean="0"/>
              <a:t>, poor communities surrounded by barbed wire and Nazi guards.</a:t>
            </a:r>
          </a:p>
          <a:p>
            <a:r>
              <a:rPr lang="en-US" dirty="0" smtClean="0"/>
              <a:t>Hitler orders systematic murder of mentally and physically disabled in Germany and Austria.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9529" r="195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909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1941</a:t>
            </a:r>
            <a:br>
              <a:rPr lang="en-US" dirty="0" smtClean="0"/>
            </a:br>
            <a:r>
              <a:rPr lang="en-US" dirty="0" smtClean="0"/>
              <a:t>The “Final Solution”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7602" b="-37602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Nazis developed a </a:t>
            </a:r>
            <a:r>
              <a:rPr lang="en-US" dirty="0" smtClean="0"/>
              <a:t>plan to kill all Jews in Europe.</a:t>
            </a:r>
          </a:p>
          <a:p>
            <a:r>
              <a:rPr lang="en-US" dirty="0" smtClean="0"/>
              <a:t>This was a policy of genocide, the total annihilation of a group.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Nazis create mobile killing units to slaughter all Jews in occupied areas.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Nazis establish the first death camp at </a:t>
            </a:r>
            <a:r>
              <a:rPr lang="en-US" dirty="0" err="1" smtClean="0"/>
              <a:t>Chelmno</a:t>
            </a:r>
            <a:r>
              <a:rPr lang="en-US" dirty="0" smtClean="0"/>
              <a:t> in Poland.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73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1942</a:t>
            </a:r>
            <a:br>
              <a:rPr lang="en-US" dirty="0" smtClean="0"/>
            </a:br>
            <a:r>
              <a:rPr lang="en-US" dirty="0" smtClean="0"/>
              <a:t>Death Camps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42074" b="-42074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Nazi established six death camps in Poland.</a:t>
            </a:r>
          </a:p>
          <a:p>
            <a:r>
              <a:rPr lang="en-US" dirty="0" smtClean="0"/>
              <a:t>They emptied the ghettos and sent Jews </a:t>
            </a:r>
            <a:r>
              <a:rPr lang="en-US" smtClean="0"/>
              <a:t>to these  </a:t>
            </a:r>
            <a:r>
              <a:rPr lang="en-US" dirty="0" smtClean="0"/>
              <a:t>concentration camps.</a:t>
            </a:r>
          </a:p>
          <a:p>
            <a:r>
              <a:rPr lang="en-US" dirty="0" smtClean="0"/>
              <a:t>Jews either worked as slave laborers or were killed immediately.</a:t>
            </a:r>
          </a:p>
          <a:p>
            <a:r>
              <a:rPr lang="en-US" dirty="0" smtClean="0"/>
              <a:t>Jews were taken to gas chambers and their bodies were burned in crematoria.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605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185</TotalTime>
  <Words>336</Words>
  <Application>Microsoft Macintosh PowerPoint</Application>
  <PresentationFormat>On-screen Show (4:3)</PresentationFormat>
  <Paragraphs>31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Story</vt:lpstr>
      <vt:lpstr>The Holocaust</vt:lpstr>
      <vt:lpstr>The Holocaust</vt:lpstr>
      <vt:lpstr>1933   First Concentration Camps</vt:lpstr>
      <vt:lpstr>1935 The Nuremburg Laws</vt:lpstr>
      <vt:lpstr>1938 Kristallnacht</vt:lpstr>
      <vt:lpstr>1939 Jews Forced into Ghettos</vt:lpstr>
      <vt:lpstr>1941 The “Final Solution”</vt:lpstr>
      <vt:lpstr>1942 Death Camps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Holocaust</dc:title>
  <dc:creator>Dave Forrest</dc:creator>
  <cp:lastModifiedBy>Dave Forrest</cp:lastModifiedBy>
  <cp:revision>21</cp:revision>
  <dcterms:created xsi:type="dcterms:W3CDTF">2015-02-22T19:46:31Z</dcterms:created>
  <dcterms:modified xsi:type="dcterms:W3CDTF">2015-02-24T19:33:54Z</dcterms:modified>
</cp:coreProperties>
</file>