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" name="Shape 17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Shape 47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making a delicious sandwich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like writing a strong body paragraph?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Describe your favorite sandwich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Tell your seat partner about your favorite sandwich: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type of bread do you like?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are the main ingredients in your favorite sandwich?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other things do you put in your sandwich?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What condiments do you like on this sandwich?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sandwich looks better?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Why?</a:t>
            </a:r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7100" y="228387"/>
            <a:ext cx="217170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2925" y="3159750"/>
            <a:ext cx="266700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making a delicious sandwich like writing a strong body paragraph?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delicious sandwich starts with tasty bread. 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strong body paragraph starts with a topic sentence directly related to one of the reasons in the claim.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 addition, it has a strong concluding sentence as well.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delicious sandwich is filled with lots of great ingredients.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good body paragraph is filled with lots of strong evidence. This evidence should come from reliable sources.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 addition, each piece of evidence should have an in-text citation, directly related to one of the sources in the Works Cited page.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condiments on a delicious sandwich enhance the main ingredients.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good paragraph stays focused on the topic sentence and does not contain unrelated evidence or information that can distract the reader.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 strong body paragraph is well written, containing  good transitions, and correct grammar, spelling, and punctuation.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me a delicious sandwich for each body paragraph, and please, no lettuce sandwiches.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