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29"/>
  </p:notesMasterIdLst>
  <p:sldIdLst>
    <p:sldId id="256" r:id="rId2"/>
    <p:sldId id="257" r:id="rId3"/>
    <p:sldId id="258" r:id="rId4"/>
    <p:sldId id="271" r:id="rId5"/>
    <p:sldId id="264" r:id="rId6"/>
    <p:sldId id="266" r:id="rId7"/>
    <p:sldId id="259" r:id="rId8"/>
    <p:sldId id="273" r:id="rId9"/>
    <p:sldId id="260" r:id="rId10"/>
    <p:sldId id="282" r:id="rId11"/>
    <p:sldId id="261" r:id="rId12"/>
    <p:sldId id="262" r:id="rId13"/>
    <p:sldId id="279" r:id="rId14"/>
    <p:sldId id="280" r:id="rId15"/>
    <p:sldId id="268" r:id="rId16"/>
    <p:sldId id="283" r:id="rId17"/>
    <p:sldId id="277" r:id="rId18"/>
    <p:sldId id="275" r:id="rId19"/>
    <p:sldId id="270" r:id="rId20"/>
    <p:sldId id="281" r:id="rId21"/>
    <p:sldId id="278" r:id="rId22"/>
    <p:sldId id="267" r:id="rId23"/>
    <p:sldId id="272" r:id="rId24"/>
    <p:sldId id="269" r:id="rId25"/>
    <p:sldId id="284" r:id="rId26"/>
    <p:sldId id="265" r:id="rId27"/>
    <p:sldId id="26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6"/>
  </p:normalViewPr>
  <p:slideViewPr>
    <p:cSldViewPr>
      <p:cViewPr varScale="1">
        <p:scale>
          <a:sx n="102" d="100"/>
          <a:sy n="102" d="100"/>
        </p:scale>
        <p:origin x="1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E5CA1C-8631-DC43-8EFE-B0DA56FF0C6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ADD2A6-D33C-7349-8189-56D319BAB9F4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3B2D3E-4AB5-C749-AA22-F95EE40185CA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65B5B8-67D6-E749-B2A4-F70CC49DB660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BE90623-EF65-3240-8215-4003E546D910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A87107D-5EB8-3148-AF2D-05BE13B1544C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21807A-FDC6-E145-B7A2-D7B6E3BB7D39}" type="slidenum">
              <a:rPr lang="en-US" altLang="x-none" sz="1200"/>
              <a:pPr/>
              <a:t>14</a:t>
            </a:fld>
            <a:endParaRPr lang="en-US" altLang="x-non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C6A893-454F-8042-BE9B-231F54EBEC29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5DDBCA-98CD-9042-A796-B5319DACBBAC}" type="slidenum">
              <a:rPr lang="en-US" altLang="x-none" sz="1200"/>
              <a:pPr/>
              <a:t>16</a:t>
            </a:fld>
            <a:endParaRPr lang="en-US" altLang="x-non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E8108CB-48B6-0741-B35D-19947753253D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5055909-D4A0-6C4A-9583-41CCEE680E75}" type="slidenum">
              <a:rPr lang="en-US" altLang="x-none" sz="1200"/>
              <a:pPr/>
              <a:t>18</a:t>
            </a:fld>
            <a:endParaRPr lang="en-US" altLang="x-non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3C80DAA-9070-ED4B-8C82-2667C1B141F9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606A68-3396-6649-85C0-5FED477161DB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C2512A-6728-E447-A7FF-34993121B9E5}" type="slidenum">
              <a:rPr lang="en-US" altLang="x-none" sz="1200"/>
              <a:pPr/>
              <a:t>20</a:t>
            </a:fld>
            <a:endParaRPr lang="en-US" altLang="x-none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0F3B85-37E7-4F44-BACE-A29E0763DAF9}" type="slidenum">
              <a:rPr lang="en-US" altLang="x-none" sz="1200"/>
              <a:pPr/>
              <a:t>21</a:t>
            </a:fld>
            <a:endParaRPr lang="en-US" altLang="x-non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1337541-E181-AD41-8C33-E8D6454DD81E}" type="slidenum">
              <a:rPr lang="en-US" altLang="x-none" sz="1200"/>
              <a:pPr/>
              <a:t>22</a:t>
            </a:fld>
            <a:endParaRPr lang="en-US" altLang="x-none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86DF4A4-2E63-9444-BAA4-E3D6CADAC44D}" type="slidenum">
              <a:rPr lang="en-US" altLang="x-none" sz="1200"/>
              <a:pPr/>
              <a:t>23</a:t>
            </a:fld>
            <a:endParaRPr lang="en-US" altLang="x-non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B283851-7BEB-364F-BDAA-D6DBAACAAE65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D3C727-554C-194A-8AD3-401023A0583A}" type="slidenum">
              <a:rPr lang="en-US" altLang="x-none" sz="1200"/>
              <a:pPr/>
              <a:t>25</a:t>
            </a:fld>
            <a:endParaRPr lang="en-US" altLang="x-non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8DCB947-D229-7F47-A3FF-6188AD8904BA}" type="slidenum">
              <a:rPr lang="en-US" altLang="x-none" sz="1200"/>
              <a:pPr/>
              <a:t>26</a:t>
            </a:fld>
            <a:endParaRPr lang="en-US" altLang="x-none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504C20-4EC0-EF4D-84E2-B9D1AEE397F9}" type="slidenum">
              <a:rPr lang="en-US" altLang="x-none" sz="1200"/>
              <a:pPr/>
              <a:t>27</a:t>
            </a:fld>
            <a:endParaRPr lang="en-US" altLang="x-non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A0CAC05-62B2-1A42-B8E5-83E49502DC4B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58AE1-3D92-DD40-9055-56B036002B8C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C8E9CC5-1B71-1C44-AA5A-4CCEC8D7E0A1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DD6625-BCB3-1045-B9AF-C6A96C899D2F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532158-36F5-8C4D-AC71-AAEB79EC1019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A9050AD-D4F9-9E43-9108-3EDA4DDA2056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817B51-C4E5-E148-B127-C31DA9B44ED7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19050 w 95"/>
              <a:gd name="T1" fmla="*/ 4679950 h 3052"/>
              <a:gd name="T2" fmla="*/ 41275 w 95"/>
              <a:gd name="T3" fmla="*/ 4343400 h 3052"/>
              <a:gd name="T4" fmla="*/ 69850 w 95"/>
              <a:gd name="T5" fmla="*/ 3851275 h 3052"/>
              <a:gd name="T6" fmla="*/ 44450 w 95"/>
              <a:gd name="T7" fmla="*/ 4248150 h 3052"/>
              <a:gd name="T8" fmla="*/ 76200 w 95"/>
              <a:gd name="T9" fmla="*/ 3898900 h 3052"/>
              <a:gd name="T10" fmla="*/ 85725 w 95"/>
              <a:gd name="T11" fmla="*/ 3467100 h 3052"/>
              <a:gd name="T12" fmla="*/ 87313 w 95"/>
              <a:gd name="T13" fmla="*/ 2943225 h 3052"/>
              <a:gd name="T14" fmla="*/ 93663 w 95"/>
              <a:gd name="T15" fmla="*/ 2835275 h 3052"/>
              <a:gd name="T16" fmla="*/ 87313 w 95"/>
              <a:gd name="T17" fmla="*/ 3282950 h 3052"/>
              <a:gd name="T18" fmla="*/ 88900 w 95"/>
              <a:gd name="T19" fmla="*/ 3768725 h 3052"/>
              <a:gd name="T20" fmla="*/ 92075 w 95"/>
              <a:gd name="T21" fmla="*/ 3133725 h 3052"/>
              <a:gd name="T22" fmla="*/ 95250 w 95"/>
              <a:gd name="T23" fmla="*/ 3559175 h 3052"/>
              <a:gd name="T24" fmla="*/ 85725 w 95"/>
              <a:gd name="T25" fmla="*/ 3851275 h 3052"/>
              <a:gd name="T26" fmla="*/ 98425 w 95"/>
              <a:gd name="T27" fmla="*/ 3727450 h 3052"/>
              <a:gd name="T28" fmla="*/ 107950 w 95"/>
              <a:gd name="T29" fmla="*/ 3016250 h 3052"/>
              <a:gd name="T30" fmla="*/ 107950 w 95"/>
              <a:gd name="T31" fmla="*/ 2749550 h 3052"/>
              <a:gd name="T32" fmla="*/ 114300 w 95"/>
              <a:gd name="T33" fmla="*/ 2654300 h 3052"/>
              <a:gd name="T34" fmla="*/ 127000 w 95"/>
              <a:gd name="T35" fmla="*/ 2492375 h 3052"/>
              <a:gd name="T36" fmla="*/ 139700 w 95"/>
              <a:gd name="T37" fmla="*/ 2368550 h 3052"/>
              <a:gd name="T38" fmla="*/ 144463 w 95"/>
              <a:gd name="T39" fmla="*/ 2289175 h 3052"/>
              <a:gd name="T40" fmla="*/ 147638 w 95"/>
              <a:gd name="T41" fmla="*/ 2206625 h 3052"/>
              <a:gd name="T42" fmla="*/ 136525 w 95"/>
              <a:gd name="T43" fmla="*/ 2095500 h 3052"/>
              <a:gd name="T44" fmla="*/ 119063 w 95"/>
              <a:gd name="T45" fmla="*/ 1901825 h 3052"/>
              <a:gd name="T46" fmla="*/ 104775 w 95"/>
              <a:gd name="T47" fmla="*/ 1638300 h 3052"/>
              <a:gd name="T48" fmla="*/ 100013 w 95"/>
              <a:gd name="T49" fmla="*/ 1317625 h 3052"/>
              <a:gd name="T50" fmla="*/ 95250 w 95"/>
              <a:gd name="T51" fmla="*/ 1050925 h 3052"/>
              <a:gd name="T52" fmla="*/ 80963 w 95"/>
              <a:gd name="T53" fmla="*/ 704850 h 3052"/>
              <a:gd name="T54" fmla="*/ 85725 w 95"/>
              <a:gd name="T55" fmla="*/ 482600 h 3052"/>
              <a:gd name="T56" fmla="*/ 85725 w 95"/>
              <a:gd name="T57" fmla="*/ 415925 h 3052"/>
              <a:gd name="T58" fmla="*/ 92075 w 95"/>
              <a:gd name="T59" fmla="*/ 374650 h 3052"/>
              <a:gd name="T60" fmla="*/ 100013 w 95"/>
              <a:gd name="T61" fmla="*/ 301625 h 3052"/>
              <a:gd name="T62" fmla="*/ 101600 w 95"/>
              <a:gd name="T63" fmla="*/ 107950 h 3052"/>
              <a:gd name="T64" fmla="*/ 95250 w 95"/>
              <a:gd name="T65" fmla="*/ 57150 h 3052"/>
              <a:gd name="T66" fmla="*/ 82550 w 95"/>
              <a:gd name="T67" fmla="*/ 41275 h 3052"/>
              <a:gd name="T68" fmla="*/ 61913 w 95"/>
              <a:gd name="T69" fmla="*/ 0 h 3052"/>
              <a:gd name="T70" fmla="*/ 41275 w 95"/>
              <a:gd name="T71" fmla="*/ 107950 h 3052"/>
              <a:gd name="T72" fmla="*/ 34925 w 95"/>
              <a:gd name="T73" fmla="*/ 88900 h 3052"/>
              <a:gd name="T74" fmla="*/ 25400 w 95"/>
              <a:gd name="T75" fmla="*/ 127000 h 3052"/>
              <a:gd name="T76" fmla="*/ 7938 w 95"/>
              <a:gd name="T77" fmla="*/ 212725 h 3052"/>
              <a:gd name="T78" fmla="*/ 0 w 95"/>
              <a:gd name="T79" fmla="*/ 434975 h 3052"/>
              <a:gd name="T80" fmla="*/ 11113 w 95"/>
              <a:gd name="T81" fmla="*/ 593725 h 3052"/>
              <a:gd name="T82" fmla="*/ 22225 w 95"/>
              <a:gd name="T83" fmla="*/ 641350 h 3052"/>
              <a:gd name="T84" fmla="*/ 31750 w 95"/>
              <a:gd name="T85" fmla="*/ 863600 h 3052"/>
              <a:gd name="T86" fmla="*/ 41275 w 95"/>
              <a:gd name="T87" fmla="*/ 927100 h 3052"/>
              <a:gd name="T88" fmla="*/ 60325 w 95"/>
              <a:gd name="T89" fmla="*/ 1174750 h 3052"/>
              <a:gd name="T90" fmla="*/ 65088 w 95"/>
              <a:gd name="T91" fmla="*/ 1511300 h 3052"/>
              <a:gd name="T92" fmla="*/ 79375 w 95"/>
              <a:gd name="T93" fmla="*/ 2035175 h 3052"/>
              <a:gd name="T94" fmla="*/ 87313 w 95"/>
              <a:gd name="T95" fmla="*/ 2381250 h 3052"/>
              <a:gd name="T96" fmla="*/ 60325 w 95"/>
              <a:gd name="T97" fmla="*/ 2835275 h 3052"/>
              <a:gd name="T98" fmla="*/ 63500 w 95"/>
              <a:gd name="T99" fmla="*/ 3409950 h 3052"/>
              <a:gd name="T100" fmla="*/ 58738 w 95"/>
              <a:gd name="T101" fmla="*/ 3870325 h 3052"/>
              <a:gd name="T102" fmla="*/ 34925 w 95"/>
              <a:gd name="T103" fmla="*/ 4273550 h 3052"/>
              <a:gd name="T104" fmla="*/ 7938 w 95"/>
              <a:gd name="T105" fmla="*/ 4660900 h 3052"/>
              <a:gd name="T106" fmla="*/ 3175 w 95"/>
              <a:gd name="T107" fmla="*/ 4813300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fld id="{D214BDFB-9CA7-864E-AA4C-C6C2050417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27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DB9D7-CDC3-6B45-B909-F162A14AEA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941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5F2DA-0796-254E-849E-E158890750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98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1500" y="685800"/>
            <a:ext cx="8001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B9CAB-A2EC-314E-8F18-5C5FBFEDAF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79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8001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3962400"/>
            <a:ext cx="8001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4D8A7-11AF-ED4A-9884-ED42C3B53B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47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611E1-7A43-7D4B-8A82-B770D5FC42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71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6ED40-F5FB-6B47-BF86-DA068BDB83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669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EDD36-9455-B840-AD0E-7423A022650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718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663E3-D33B-AA47-AD0D-C4AADC03B8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39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7C013-C22B-2040-BA31-063E7A47124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494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BD0FA-8E16-5946-AF0C-0AC5E86654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874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28BF3-FAE4-674C-B0BB-4C7E64CE66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619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37C7-4E2A-7C4D-ABB3-01DF666B60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5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-128"/>
              </a:defRPr>
            </a:lvl1pPr>
          </a:lstStyle>
          <a:p>
            <a:fld id="{2A856050-2710-A145-9E95-842C98C2D2AD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3143" name="Picture 7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2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en-US" dirty="0" smtClean="0"/>
              <a:t>Life in the </a:t>
            </a:r>
            <a:r>
              <a:rPr kumimoji="0" lang="en-US" dirty="0" err="1" smtClean="0"/>
              <a:t>Manzanar</a:t>
            </a:r>
            <a:r>
              <a:rPr kumimoji="0" lang="en-US" dirty="0" smtClean="0"/>
              <a:t> Internment </a:t>
            </a:r>
            <a:r>
              <a:rPr kumimoji="0" lang="en-US" dirty="0" smtClean="0"/>
              <a:t>Camp</a:t>
            </a:r>
            <a:endParaRPr kumimoji="0"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en-US" dirty="0" smtClean="0"/>
          </a:p>
          <a:p>
            <a:pPr eaLnBrk="1" hangingPunct="1">
              <a:defRPr/>
            </a:pPr>
            <a:r>
              <a:rPr kumimoji="0" lang="en-US" sz="2400" dirty="0" smtClean="0"/>
              <a:t>Photos by Dorothea Lange</a:t>
            </a:r>
            <a:endParaRPr kumimoji="0"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1028" descr="800px-Mess_Hall_Lin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63" y="685800"/>
            <a:ext cx="71786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japanese-internment-camp-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685800"/>
            <a:ext cx="6808787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Mess Hall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endParaRPr lang="en-US" sz="2000" smtClean="0"/>
          </a:p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000" smtClean="0"/>
              <a:t>What would be the sights, smells, and sounds of the mess hall?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000" smtClean="0"/>
              <a:t>How would it be different than eating at home?</a:t>
            </a:r>
          </a:p>
        </p:txBody>
      </p:sp>
      <p:pic>
        <p:nvPicPr>
          <p:cNvPr id="11271" name="Picture 7" descr="japanese-internment-camp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700" y="1981200"/>
            <a:ext cx="2438400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endParaRPr lang="en-US" smtClean="0"/>
          </a:p>
        </p:txBody>
      </p:sp>
      <p:pic>
        <p:nvPicPr>
          <p:cNvPr id="2" name="Picture 3" descr="Manzanar_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76200"/>
            <a:ext cx="9182100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0126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685800"/>
            <a:ext cx="66960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smtClean="0"/>
              <a:t>What type of work did people do in the internment camps?</a:t>
            </a:r>
          </a:p>
        </p:txBody>
      </p:sp>
      <p:pic>
        <p:nvPicPr>
          <p:cNvPr id="17413" name="Picture 5" descr="Manzanar_wo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3438" y="1981200"/>
            <a:ext cx="2395537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1028" descr="587px-Lange_Manzanar_j8CC-802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685800"/>
            <a:ext cx="5003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85800"/>
            <a:ext cx="7300913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473200"/>
            <a:ext cx="8001000" cy="353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379px-Manzanar_school_children_00153u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9100" y="685800"/>
            <a:ext cx="3225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lange-flag-manzane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685800"/>
            <a:ext cx="652145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01775"/>
            <a:ext cx="8001000" cy="347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685800"/>
            <a:ext cx="328612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School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400" smtClean="0"/>
              <a:t>What would it be like to go to school in an internment camp?</a:t>
            </a:r>
          </a:p>
          <a:p>
            <a:pPr eaLnBrk="1" hangingPunct="1">
              <a:buFont typeface="Wingdings" charset="0"/>
              <a:buChar char="ü"/>
              <a:defRPr/>
            </a:pPr>
            <a:r>
              <a:rPr lang="en-US" sz="2400" smtClean="0"/>
              <a:t>What would it be like to graduate high school in a camp?</a:t>
            </a:r>
          </a:p>
        </p:txBody>
      </p:sp>
      <p:pic>
        <p:nvPicPr>
          <p:cNvPr id="16392" name="Picture 8" descr="587px-Lange_Manzanar_j8CC-8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763" y="1981200"/>
            <a:ext cx="1792287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028" descr="800px-Manzanar_Baseball_Ansel_Adam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685800"/>
            <a:ext cx="733425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028" descr="00166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685800"/>
            <a:ext cx="75977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Recreation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800" smtClean="0"/>
              <a:t>What would you do for fun?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800" smtClean="0"/>
              <a:t>How would you make the time pass more quickly?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defRPr/>
            </a:pPr>
            <a:endParaRPr lang="en-US" sz="2000" smtClean="0"/>
          </a:p>
        </p:txBody>
      </p:sp>
      <p:pic>
        <p:nvPicPr>
          <p:cNvPr id="61447" name="Picture 1031" descr="800px-Manzanar_Baseball_Ansel_Ada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0" y="1981200"/>
            <a:ext cx="2627313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00218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685800"/>
            <a:ext cx="7104063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Missing Home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smtClean="0"/>
              <a:t>What would you miss most about your home and your friends?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defRPr/>
            </a:pPr>
            <a:endParaRPr lang="en-US" sz="2000" smtClean="0"/>
          </a:p>
        </p:txBody>
      </p:sp>
      <p:pic>
        <p:nvPicPr>
          <p:cNvPr id="12293" name="Picture 5" descr="00218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25" y="1981200"/>
            <a:ext cx="2544763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400" smtClean="0"/>
              <a:t>Do you remember where the  Manzanar Internment camp was located?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400" smtClean="0"/>
              <a:t>Describe camp terrain, and the weather in both summer and winter?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defRPr/>
            </a:pPr>
            <a:endParaRPr lang="en-US" sz="2400" smtClean="0"/>
          </a:p>
        </p:txBody>
      </p:sp>
      <p:pic>
        <p:nvPicPr>
          <p:cNvPr id="7174" name="Picture 6" descr="lange-flag-manzan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3600" y="1981200"/>
            <a:ext cx="2335213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1031" descr="tulelak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685800"/>
            <a:ext cx="76581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028" descr="4ajamai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938" y="685800"/>
            <a:ext cx="735012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Barbed Wire and Guard Towers</a:t>
            </a:r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smtClean="0"/>
              <a:t>How would it feel to be kept in an internment camp with barbed wire and guard towers?</a:t>
            </a:r>
          </a:p>
        </p:txBody>
      </p:sp>
      <p:pic>
        <p:nvPicPr>
          <p:cNvPr id="15365" name="Picture 1029" descr="4ajam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75" y="1981200"/>
            <a:ext cx="2633663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japanese-internment-camp-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85800"/>
            <a:ext cx="6808788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685800"/>
            <a:ext cx="62134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Barracks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000" smtClean="0"/>
              <a:t>How is the barracks different from your house back home?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ü"/>
              <a:defRPr/>
            </a:pPr>
            <a:r>
              <a:rPr lang="en-US" sz="2000" smtClean="0"/>
              <a:t>How would you feel sharing a room with your entire family?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defRPr/>
            </a:pPr>
            <a:endParaRPr lang="en-US" sz="2000" smtClean="0"/>
          </a:p>
        </p:txBody>
      </p:sp>
      <p:pic>
        <p:nvPicPr>
          <p:cNvPr id="10250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9163" y="1981200"/>
            <a:ext cx="2225675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149</TotalTime>
  <Words>209</Words>
  <Application>Microsoft Macintosh PowerPoint</Application>
  <PresentationFormat>On-screen Show (4:3)</PresentationFormat>
  <Paragraphs>50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ＭＳ Ｐゴシック</vt:lpstr>
      <vt:lpstr>Helvetica</vt:lpstr>
      <vt:lpstr>Osaka</vt:lpstr>
      <vt:lpstr>Wingdings</vt:lpstr>
      <vt:lpstr>Bar Code</vt:lpstr>
      <vt:lpstr>Life in the Manzanar Internment Camp</vt:lpstr>
      <vt:lpstr>PowerPoint Presentation</vt:lpstr>
      <vt:lpstr>PowerPoint Presentation</vt:lpstr>
      <vt:lpstr>PowerPoint Presentation</vt:lpstr>
      <vt:lpstr>PowerPoint Presentation</vt:lpstr>
      <vt:lpstr>Barbed Wire and Guard Towers</vt:lpstr>
      <vt:lpstr>PowerPoint Presentation</vt:lpstr>
      <vt:lpstr>PowerPoint Presentation</vt:lpstr>
      <vt:lpstr>The Barracks</vt:lpstr>
      <vt:lpstr>PowerPoint Presentation</vt:lpstr>
      <vt:lpstr>PowerPoint Presentation</vt:lpstr>
      <vt:lpstr>The Mess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</vt:lpstr>
      <vt:lpstr>PowerPoint Presentation</vt:lpstr>
      <vt:lpstr>PowerPoint Presentation</vt:lpstr>
      <vt:lpstr>Recreation</vt:lpstr>
      <vt:lpstr>PowerPoint Presentation</vt:lpstr>
      <vt:lpstr>Missing Home</vt:lpstr>
    </vt:vector>
  </TitlesOfParts>
  <Company>Dave Forrest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Manzanar Internment Camp</dc:title>
  <dc:creator>Dave Forrest</dc:creator>
  <cp:lastModifiedBy>Dave Forrest</cp:lastModifiedBy>
  <cp:revision>10</cp:revision>
  <dcterms:created xsi:type="dcterms:W3CDTF">2010-02-10T03:26:19Z</dcterms:created>
  <dcterms:modified xsi:type="dcterms:W3CDTF">2018-08-08T21:43:09Z</dcterms:modified>
</cp:coreProperties>
</file>