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4" r:id="rId9"/>
    <p:sldId id="266" r:id="rId10"/>
    <p:sldId id="270" r:id="rId11"/>
    <p:sldId id="271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1"/>
    <p:restoredTop sz="94666"/>
  </p:normalViewPr>
  <p:slideViewPr>
    <p:cSldViewPr snapToGrid="0" snapToObjects="1">
      <p:cViewPr>
        <p:scale>
          <a:sx n="96" d="100"/>
          <a:sy n="96" d="100"/>
        </p:scale>
        <p:origin x="584" y="3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8/27/19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Life of Washington </a:t>
            </a:r>
            <a:br>
              <a:rPr lang="en-US" i="1" dirty="0" smtClean="0"/>
            </a:br>
            <a:r>
              <a:rPr lang="en-US" dirty="0" smtClean="0"/>
              <a:t>Mural Controversy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722470"/>
            <a:ext cx="7891272" cy="14068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Analyze a Depression Era mural at Washington High School by Victor Arnautoff.  </a:t>
            </a:r>
          </a:p>
          <a:p>
            <a:r>
              <a:rPr lang="en-US" dirty="0" smtClean="0"/>
              <a:t>Decide if it should be painted over, covered or remain on the high school’s walls.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Article Vocabulary with Definitions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Mural or frescoes </a:t>
            </a:r>
            <a:r>
              <a:rPr lang="mr-IN" smtClean="0"/>
              <a:t>–</a:t>
            </a:r>
            <a:r>
              <a:rPr lang="en-US" smtClean="0"/>
              <a:t> a painting or work of art put directly on a wall.</a:t>
            </a:r>
          </a:p>
          <a:p>
            <a:endParaRPr lang="en-US" smtClean="0"/>
          </a:p>
          <a:p>
            <a:r>
              <a:rPr lang="en-US" smtClean="0"/>
              <a:t>Controversial - Something that gives rise to public disagreement</a:t>
            </a:r>
          </a:p>
          <a:p>
            <a:endParaRPr lang="en-US" smtClean="0"/>
          </a:p>
          <a:p>
            <a:r>
              <a:rPr lang="en-US" smtClean="0"/>
              <a:t>Obscure </a:t>
            </a:r>
            <a:r>
              <a:rPr lang="mr-IN" smtClean="0"/>
              <a:t>–</a:t>
            </a:r>
            <a:r>
              <a:rPr lang="en-US" smtClean="0"/>
              <a:t> to keep from being seen or concealed</a:t>
            </a:r>
          </a:p>
          <a:p>
            <a:endParaRPr lang="en-US" smtClean="0"/>
          </a:p>
          <a:p>
            <a:r>
              <a:rPr lang="en-US" smtClean="0"/>
              <a:t>Critic </a:t>
            </a:r>
            <a:r>
              <a:rPr lang="mr-IN" smtClean="0"/>
              <a:t>–</a:t>
            </a:r>
            <a:r>
              <a:rPr lang="en-US" smtClean="0"/>
              <a:t> a person who has an unfavorable view of something</a:t>
            </a:r>
          </a:p>
          <a:p>
            <a:endParaRPr lang="en-US" smtClean="0"/>
          </a:p>
          <a:p>
            <a:r>
              <a:rPr lang="en-US" smtClean="0"/>
              <a:t>Preservationists </a:t>
            </a:r>
            <a:r>
              <a:rPr lang="mr-IN" smtClean="0"/>
              <a:t>–</a:t>
            </a:r>
            <a:r>
              <a:rPr lang="en-US" smtClean="0"/>
              <a:t> a supporter to keep something, such as artwork or a building, the way it is</a:t>
            </a:r>
          </a:p>
          <a:p>
            <a:endParaRPr lang="en-US" smtClean="0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Look at the list of vocabulary words on your Reading Guide. </a:t>
            </a:r>
          </a:p>
          <a:p>
            <a:r>
              <a:rPr lang="en-US" smtClean="0"/>
              <a:t>Write your own definition for the words you know. </a:t>
            </a:r>
          </a:p>
          <a:p>
            <a:r>
              <a:rPr lang="en-US" smtClean="0"/>
              <a:t>You can look up or copy down the Google Dictionary definitions shown here.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6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Article Vocabulary with Definitions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Censorship </a:t>
            </a:r>
            <a:r>
              <a:rPr lang="mr-IN"/>
              <a:t>–</a:t>
            </a:r>
            <a:r>
              <a:rPr lang="en-US"/>
              <a:t> to prohibit an article, artwork, or film </a:t>
            </a:r>
            <a:endParaRPr lang="en-US" smtClean="0"/>
          </a:p>
          <a:p>
            <a:endParaRPr lang="en-US"/>
          </a:p>
          <a:p>
            <a:r>
              <a:rPr lang="en-US"/>
              <a:t>Indigenous </a:t>
            </a:r>
            <a:r>
              <a:rPr lang="mr-IN"/>
              <a:t>–</a:t>
            </a:r>
            <a:r>
              <a:rPr lang="en-US"/>
              <a:t> a person who was originally here, like Native </a:t>
            </a:r>
            <a:r>
              <a:rPr lang="en-US" smtClean="0"/>
              <a:t>Americans</a:t>
            </a:r>
          </a:p>
          <a:p>
            <a:endParaRPr lang="en-US"/>
          </a:p>
          <a:p>
            <a:r>
              <a:rPr lang="en-US"/>
              <a:t>Trauma </a:t>
            </a:r>
            <a:r>
              <a:rPr lang="mr-IN"/>
              <a:t>–</a:t>
            </a:r>
            <a:r>
              <a:rPr lang="en-US"/>
              <a:t> a deeply distressing or disturbing </a:t>
            </a:r>
            <a:r>
              <a:rPr lang="en-US" smtClean="0"/>
              <a:t>experience</a:t>
            </a:r>
          </a:p>
          <a:p>
            <a:endParaRPr lang="en-US"/>
          </a:p>
          <a:p>
            <a:r>
              <a:rPr lang="en-US" smtClean="0"/>
              <a:t>Relic </a:t>
            </a:r>
            <a:r>
              <a:rPr lang="mr-IN" smtClean="0"/>
              <a:t>–</a:t>
            </a:r>
            <a:r>
              <a:rPr lang="en-US" smtClean="0"/>
              <a:t> something that is old from another time and also outdated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Look at the list of vocabulary words on your Reading Guide. </a:t>
            </a:r>
          </a:p>
          <a:p>
            <a:r>
              <a:rPr lang="en-US"/>
              <a:t>Write your own definition for the words you know. </a:t>
            </a:r>
          </a:p>
          <a:p>
            <a:r>
              <a:rPr lang="en-US"/>
              <a:t>You can look up or copy down the Google Dictionary definitions shown here.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74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 the Mural Controversy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dirty="0"/>
              <a:t>do you think artist Victor Arnautoff painted </a:t>
            </a:r>
            <a:r>
              <a:rPr lang="en-US" i="1" dirty="0" smtClean="0"/>
              <a:t>Life </a:t>
            </a:r>
            <a:r>
              <a:rPr lang="en-US" i="1" dirty="0"/>
              <a:t>of </a:t>
            </a:r>
            <a:r>
              <a:rPr lang="en-US" i="1" dirty="0" smtClean="0"/>
              <a:t>Washington</a:t>
            </a:r>
            <a:r>
              <a:rPr lang="en-US" dirty="0" smtClean="0"/>
              <a:t> </a:t>
            </a:r>
            <a:r>
              <a:rPr lang="en-US" dirty="0"/>
              <a:t>Mural, including the images of slavery and the conquest of Native Americans? </a:t>
            </a:r>
          </a:p>
          <a:p>
            <a:endParaRPr lang="en-US" dirty="0"/>
          </a:p>
          <a:p>
            <a:r>
              <a:rPr lang="en-US" dirty="0"/>
              <a:t>Do you agree or disagree with the preservationists, who argue the images of slavery and the conquest of Native American tribes depicts a truth about our nation that should be shown to high school students?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Do you agree or disagree with the critics who say that the images in this mural are too painful and traumatize students who have to view them everyday at school?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After you read Jill Tucker’s article, answer the following questions and then discuss your </a:t>
            </a:r>
            <a:r>
              <a:rPr lang="en-US" smtClean="0"/>
              <a:t>answers </a:t>
            </a:r>
            <a:r>
              <a:rPr lang="en-US"/>
              <a:t>with your partner and the class.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4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Discuss the Mural Controversy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 you agree or disagree with Danny Glover and other preservationists who argue that “art should make people feel uncomfortable” and taking down the mural would be censorship? </a:t>
            </a:r>
            <a:endParaRPr lang="en-US" smtClean="0"/>
          </a:p>
          <a:p>
            <a:endParaRPr lang="en-US"/>
          </a:p>
          <a:p>
            <a:r>
              <a:rPr lang="en-US"/>
              <a:t>Do you agree or disagree with critics of the mural who feel that the </a:t>
            </a:r>
            <a:r>
              <a:rPr lang="en-US" i="1" smtClean="0"/>
              <a:t>Life </a:t>
            </a:r>
            <a:r>
              <a:rPr lang="en-US" i="1"/>
              <a:t>of Washington </a:t>
            </a:r>
            <a:r>
              <a:rPr lang="en-US"/>
              <a:t>Mural only portrays African </a:t>
            </a:r>
            <a:r>
              <a:rPr lang="en-US" smtClean="0"/>
              <a:t>Americans </a:t>
            </a:r>
            <a:r>
              <a:rPr lang="en-US"/>
              <a:t>and Native Americans as victims, and ignores their resistance to oppression and their contributions to US society? </a:t>
            </a:r>
            <a:endParaRPr lang="en-US" smtClean="0"/>
          </a:p>
          <a:p>
            <a:endParaRPr lang="en-US"/>
          </a:p>
          <a:p>
            <a:r>
              <a:rPr lang="en-US"/>
              <a:t>If you were a student at Washington High School, would you want the mural covered, painted over, or preserved? </a:t>
            </a:r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After you read Jill Tucker’s article, answer the following questions and then discuss your answers with your partner and the class.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Write a short speech for the School Board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Imagine </a:t>
            </a:r>
            <a:r>
              <a:rPr lang="en-US"/>
              <a:t>you were a Washington High School student. You’ve been invited to speak at the next school board meeting. Write a short speech, advising the San Francisco School Board concerning </a:t>
            </a:r>
            <a:r>
              <a:rPr lang="en-US" smtClean="0"/>
              <a:t>the </a:t>
            </a:r>
            <a:r>
              <a:rPr lang="en-US" i="1" smtClean="0"/>
              <a:t>Life </a:t>
            </a:r>
            <a:r>
              <a:rPr lang="en-US" i="1"/>
              <a:t>of </a:t>
            </a:r>
            <a:r>
              <a:rPr lang="en-US" i="1" smtClean="0"/>
              <a:t>Washington </a:t>
            </a:r>
            <a:r>
              <a:rPr lang="en-US"/>
              <a:t>mural</a:t>
            </a:r>
            <a:r>
              <a:rPr lang="en-US" smtClean="0"/>
              <a:t>.</a:t>
            </a:r>
          </a:p>
          <a:p>
            <a:r>
              <a:rPr lang="en-US" smtClean="0"/>
              <a:t> </a:t>
            </a:r>
            <a:r>
              <a:rPr lang="en-US"/>
              <a:t>Should it be painted over, covered, or should it remain as it </a:t>
            </a:r>
            <a:r>
              <a:rPr lang="en-US" smtClean="0"/>
              <a:t>is to be viewed by students?</a:t>
            </a:r>
            <a:endParaRPr lang="en-US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Use </a:t>
            </a:r>
            <a:r>
              <a:rPr lang="en-US" i="1" smtClean="0"/>
              <a:t>The Life of Washington </a:t>
            </a:r>
            <a:r>
              <a:rPr lang="en-US" smtClean="0"/>
              <a:t>Mural Writing prompt.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2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Credits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“A Veteran Teacher’s Lessons:  Teaching History with Murals” by Dave Forrest </a:t>
            </a:r>
          </a:p>
          <a:p>
            <a:endParaRPr lang="en-US" i="1"/>
          </a:p>
          <a:p>
            <a:r>
              <a:rPr lang="en-US" i="1" smtClean="0"/>
              <a:t>Life of Washington </a:t>
            </a:r>
            <a:r>
              <a:rPr lang="en-US" smtClean="0"/>
              <a:t>Mural Controversy Lessons by Dave Forrest including:</a:t>
            </a:r>
          </a:p>
          <a:p>
            <a:r>
              <a:rPr lang="en-US"/>
              <a:t>Slideshow</a:t>
            </a:r>
            <a:endParaRPr lang="en-US" i="1"/>
          </a:p>
          <a:p>
            <a:r>
              <a:rPr lang="en-US" smtClean="0"/>
              <a:t>Viewing Guide, </a:t>
            </a:r>
          </a:p>
          <a:p>
            <a:r>
              <a:rPr lang="en-US" smtClean="0"/>
              <a:t>Reading Guide,</a:t>
            </a:r>
          </a:p>
          <a:p>
            <a:r>
              <a:rPr lang="en-US" smtClean="0"/>
              <a:t>Discussion Guide, </a:t>
            </a:r>
          </a:p>
          <a:p>
            <a:r>
              <a:rPr lang="en-US" smtClean="0"/>
              <a:t>Writing Prompt</a:t>
            </a:r>
          </a:p>
          <a:p>
            <a:r>
              <a:rPr lang="en-US" smtClean="0"/>
              <a:t> </a:t>
            </a:r>
            <a:endParaRPr lang="en-US"/>
          </a:p>
          <a:p>
            <a:r>
              <a:rPr lang="en-US" smtClean="0"/>
              <a:t>Tucker, Jill, “SF school board reverses course, decides to save controversial mural”, </a:t>
            </a:r>
            <a:r>
              <a:rPr lang="en-US" i="1" smtClean="0"/>
              <a:t>SF Chronicle</a:t>
            </a:r>
            <a:r>
              <a:rPr lang="en-US" smtClean="0"/>
              <a:t>, 13, August, 2019.</a:t>
            </a:r>
          </a:p>
          <a:p>
            <a:endParaRPr lang="en-US"/>
          </a:p>
          <a:p>
            <a:endParaRPr lang="en-US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The Life of Washington Mural Controversy Lessons by Dave Forrest</a:t>
            </a:r>
          </a:p>
          <a:p>
            <a:r>
              <a:rPr lang="en-US" smtClean="0"/>
              <a:t>2019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4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Mural at Washington High School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During the 1930’s many artists were employed by New Deal</a:t>
            </a:r>
            <a:r>
              <a:rPr lang="en-US" dirty="0"/>
              <a:t> </a:t>
            </a:r>
            <a:r>
              <a:rPr lang="en-US" dirty="0" smtClean="0"/>
              <a:t>programs to create public art.</a:t>
            </a:r>
          </a:p>
          <a:p>
            <a:r>
              <a:rPr lang="en-US" dirty="0" smtClean="0"/>
              <a:t>Muralist Victor Arnautoff  was commissioned to paint a mural at Washington High School in San Francisco. He named his mural, </a:t>
            </a:r>
            <a:r>
              <a:rPr lang="en-US" i="1" dirty="0" smtClean="0"/>
              <a:t>Life of Washington.</a:t>
            </a:r>
          </a:p>
          <a:p>
            <a:r>
              <a:rPr lang="en-US" dirty="0" smtClean="0"/>
              <a:t>Recently the San Francisco School Board voted to cover the mural, against the opposition of others who wanted to have the artwork remain.</a:t>
            </a:r>
          </a:p>
          <a:p>
            <a:r>
              <a:rPr lang="en-US" dirty="0" smtClean="0"/>
              <a:t>View the mural and tell us what you think.</a:t>
            </a:r>
          </a:p>
        </p:txBody>
      </p:sp>
      <p:pic>
        <p:nvPicPr>
          <p:cNvPr id="1026" name="Picture 2" descr="https://lh3.googleusercontent.com/CtM783NlX3IvyTcxc7OD5KmlArSQJzuZ4ipHYXeYbuZ_NmzJUIWk7gmyfCrCN_rsSRVpuP0saA5tTP5m3h4pU15HTUdPWzzTt9pRhJ6muTzJ1fiOG0DACaSZ5-FF2wTcyeYgnQ4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40367"/>
            <a:ext cx="6711950" cy="447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6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the Mural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Panel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</a:t>
            </a:r>
            <a:r>
              <a:rPr lang="en-US" dirty="0" smtClean="0"/>
              <a:t>aspects </a:t>
            </a:r>
            <a:r>
              <a:rPr lang="en-US" dirty="0"/>
              <a:t>of  Washington’s life is shown in this panel?</a:t>
            </a:r>
          </a:p>
          <a:p>
            <a:r>
              <a:rPr lang="en-US" dirty="0"/>
              <a:t>Why do you think the artist, </a:t>
            </a:r>
            <a:r>
              <a:rPr lang="en-US" dirty="0" smtClean="0"/>
              <a:t>Arnautoff, </a:t>
            </a:r>
            <a:r>
              <a:rPr lang="en-US" dirty="0"/>
              <a:t>chose to paint this scene? </a:t>
            </a:r>
          </a:p>
          <a:p>
            <a:r>
              <a:rPr lang="en-US" dirty="0"/>
              <a:t>What do you think he was trying to say about </a:t>
            </a:r>
            <a:r>
              <a:rPr lang="en-US" dirty="0" smtClean="0"/>
              <a:t>Washington and the founding of our nation?</a:t>
            </a:r>
            <a:endParaRPr lang="en-US" dirty="0"/>
          </a:p>
          <a:p>
            <a:r>
              <a:rPr lang="en-US" dirty="0"/>
              <a:t>How does this image make you feel? Explain.</a:t>
            </a:r>
          </a:p>
        </p:txBody>
      </p:sp>
      <p:pic>
        <p:nvPicPr>
          <p:cNvPr id="2050" name="Picture 2" descr="https://lh6.googleusercontent.com/TKaZPKbYUQCDOTIwRc9VKUYJW0F-L4HGIvybit9T8KbfT23gavVt9vUStyutyb8SnNRuMl1KzulWImMFUDIECW4U0JZ9NvAhF6jz4FDSCFstHYnhswMiOAAjt6Ntz7bUqsq45PX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14" y="1554480"/>
            <a:ext cx="6935825" cy="296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 in more detail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aspect of  Washington’s life is shown in this panel?</a:t>
            </a:r>
          </a:p>
          <a:p>
            <a:r>
              <a:rPr lang="en-US" dirty="0"/>
              <a:t>Why do you think the artist, </a:t>
            </a:r>
            <a:r>
              <a:rPr lang="en-US" dirty="0" smtClean="0"/>
              <a:t>Arnautoff </a:t>
            </a:r>
            <a:r>
              <a:rPr lang="en-US" dirty="0"/>
              <a:t>chose to paint this scene? </a:t>
            </a:r>
          </a:p>
          <a:p>
            <a:r>
              <a:rPr lang="en-US" dirty="0"/>
              <a:t>What do you think he was trying to say about Washington?</a:t>
            </a:r>
          </a:p>
          <a:p>
            <a:r>
              <a:rPr lang="en-US" dirty="0"/>
              <a:t>How does this image make you feel? Explain.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84" y="1412232"/>
            <a:ext cx="4954443" cy="403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8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 in more detail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aspect of  Washington’s life is shown in this panel?</a:t>
            </a:r>
          </a:p>
          <a:p>
            <a:r>
              <a:rPr lang="en-US" dirty="0"/>
              <a:t>Why do you think the artist, Arnautoff chose to paint this scene? </a:t>
            </a:r>
          </a:p>
          <a:p>
            <a:r>
              <a:rPr lang="en-US" dirty="0"/>
              <a:t>What do you think he was trying to say about Washington?</a:t>
            </a:r>
          </a:p>
          <a:p>
            <a:r>
              <a:rPr lang="en-US" dirty="0"/>
              <a:t>How does this image make you feel? Explain.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196974"/>
            <a:ext cx="5452330" cy="4418013"/>
          </a:xfrm>
        </p:spPr>
      </p:pic>
    </p:spTree>
    <p:extLst>
      <p:ext uri="{BB962C8B-B14F-4D97-AF65-F5344CB8AC3E}">
        <p14:creationId xmlns:p14="http://schemas.microsoft.com/office/powerpoint/2010/main" val="4449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Analyze the Mural</a:t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r>
              <a:rPr lang="en-US" smtClean="0"/>
              <a:t>Panel 2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aspect of  Washington’s life is shown in this panel?</a:t>
            </a:r>
          </a:p>
          <a:p>
            <a:r>
              <a:rPr lang="en-US" dirty="0"/>
              <a:t>Why do you think the artist, Arnautoff chose to paint this scene? </a:t>
            </a:r>
          </a:p>
          <a:p>
            <a:r>
              <a:rPr lang="en-US" dirty="0"/>
              <a:t>What do you think he was trying to say about Washington?</a:t>
            </a:r>
          </a:p>
          <a:p>
            <a:r>
              <a:rPr lang="en-US" dirty="0"/>
              <a:t>How does this image make you feel? Explain.</a:t>
            </a:r>
          </a:p>
          <a:p>
            <a:endParaRPr lang="en-US" dirty="0"/>
          </a:p>
        </p:txBody>
      </p:sp>
      <p:pic>
        <p:nvPicPr>
          <p:cNvPr id="5" name="Picture 2" descr="https://lh4.googleusercontent.com/Ew04yse4aDbVfsSPA55cKOxTnpLYyhKPrXTkvP8KQjiTrjV2_KHtpdZDykyaGWN9pCekQMMXT7vG9FAhB9vHlfeWfir7VfNuU7sw0oHQtDFTFb2Bib11x2u8MJAShr71rodrFj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5" y="1554480"/>
            <a:ext cx="6764031" cy="272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 in More Detail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aspect of  Washington’s life is shown in this panel?</a:t>
            </a:r>
          </a:p>
          <a:p>
            <a:r>
              <a:rPr lang="en-US" dirty="0"/>
              <a:t>Why do you think the artist, Arnautoff chose to paint this scene? </a:t>
            </a:r>
          </a:p>
          <a:p>
            <a:r>
              <a:rPr lang="en-US" dirty="0"/>
              <a:t>What do you think he was trying to say about Washington?</a:t>
            </a:r>
          </a:p>
          <a:p>
            <a:r>
              <a:rPr lang="en-US" dirty="0"/>
              <a:t>How does this image make you feel? Explain.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787" y="1014496"/>
            <a:ext cx="5824538" cy="47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Look in More Detail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Who are the main figures in this mural?</a:t>
            </a:r>
          </a:p>
          <a:p>
            <a:r>
              <a:rPr lang="en-US" dirty="0"/>
              <a:t>What activities do you see in the mural?</a:t>
            </a:r>
          </a:p>
          <a:p>
            <a:r>
              <a:rPr lang="en-US" dirty="0"/>
              <a:t>Which aspect of  Washington’s life is shown in this panel?</a:t>
            </a:r>
          </a:p>
          <a:p>
            <a:r>
              <a:rPr lang="en-US" dirty="0"/>
              <a:t>Why do you think the artist, Arnautoff chose to paint this scene? </a:t>
            </a:r>
          </a:p>
          <a:p>
            <a:r>
              <a:rPr lang="en-US" dirty="0"/>
              <a:t>What do you think he was trying to say about Washington?</a:t>
            </a:r>
          </a:p>
          <a:p>
            <a:r>
              <a:rPr lang="en-US" dirty="0"/>
              <a:t>How does this image make you feel? Explain.</a:t>
            </a:r>
          </a:p>
          <a:p>
            <a:endParaRPr lang="en-US" dirty="0"/>
          </a:p>
        </p:txBody>
      </p:sp>
      <p:pic>
        <p:nvPicPr>
          <p:cNvPr id="8194" name="Picture 2" descr="https://lh4.googleusercontent.com/d3UHmhRK7kz-2r86SaDRTczVezxFx-yIexooT7XUUpUsFvpCGtnPoC0C-Of3q-0ru2RUiNN2P7UuhaNwNctykyde6JvGg1e29qSiwqXAqA75XGQxmi_4adCUJZ5A_m9Fmff2zmf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54480"/>
            <a:ext cx="6711696" cy="409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65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Read More about the Mural Controversy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Read Jill Tucker’s article from the </a:t>
            </a:r>
            <a:r>
              <a:rPr lang="en-US" i="1" smtClean="0"/>
              <a:t>San Francisco Chronicle</a:t>
            </a:r>
            <a:r>
              <a:rPr lang="en-US" smtClean="0"/>
              <a:t>, SF school board reverses course, decides to save the controversy. </a:t>
            </a:r>
          </a:p>
          <a:p>
            <a:r>
              <a:rPr lang="en-US" smtClean="0"/>
              <a:t>Before you read define important vocabulary from the article.</a:t>
            </a:r>
          </a:p>
          <a:p>
            <a:r>
              <a:rPr lang="en-US" smtClean="0"/>
              <a:t>As you read, use the T chart to identify the critics who want the mural covered or painted over, and the preservationists, who want to have the mural remain on the walls to be viewed.</a:t>
            </a:r>
            <a:endParaRPr lang="en-US"/>
          </a:p>
        </p:txBody>
      </p:sp>
      <p:pic>
        <p:nvPicPr>
          <p:cNvPr id="5" name="Content Placeholder 4" descr="https://s.hdnux.com/photos/01/04/74/13/18072261/5/940x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60701"/>
            <a:ext cx="6711950" cy="44698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175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128</TotalTime>
  <Words>1195</Words>
  <Application>Microsoft Macintosh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Mangal</vt:lpstr>
      <vt:lpstr>Rockwell</vt:lpstr>
      <vt:lpstr>Rockwell Condensed</vt:lpstr>
      <vt:lpstr>Rockwell Extra Bold</vt:lpstr>
      <vt:lpstr>Wingdings</vt:lpstr>
      <vt:lpstr>Wood Type</vt:lpstr>
      <vt:lpstr>Life of Washington  Mural Controversy</vt:lpstr>
      <vt:lpstr>The Mural at Washington High School </vt:lpstr>
      <vt:lpstr>Analyze the Mural  Panel 1</vt:lpstr>
      <vt:lpstr>Look in more detail</vt:lpstr>
      <vt:lpstr>Look in more detail</vt:lpstr>
      <vt:lpstr>Analyze the Mural  Panel 2</vt:lpstr>
      <vt:lpstr>Look in More Detail</vt:lpstr>
      <vt:lpstr>Look in More Detail</vt:lpstr>
      <vt:lpstr>Read More about the Mural Controversy</vt:lpstr>
      <vt:lpstr>Article Vocabulary with Definitions</vt:lpstr>
      <vt:lpstr>Article Vocabulary with Definitions</vt:lpstr>
      <vt:lpstr>Discuss the Mural Controversy</vt:lpstr>
      <vt:lpstr>Discuss the Mural Controversy</vt:lpstr>
      <vt:lpstr>Write a short speech for the School Board</vt:lpstr>
      <vt:lpstr>Credits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of Washington</dc:title>
  <dc:creator>Dave Forrest</dc:creator>
  <cp:lastModifiedBy>Dave Forrest</cp:lastModifiedBy>
  <cp:revision>38</cp:revision>
  <dcterms:created xsi:type="dcterms:W3CDTF">2019-08-09T16:08:28Z</dcterms:created>
  <dcterms:modified xsi:type="dcterms:W3CDTF">2019-08-27T15:18:17Z</dcterms:modified>
</cp:coreProperties>
</file>