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Improving Your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Slideshow Design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Keep it simple.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Explore Templates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Choose a theme for your google slideshow with colors, fonts, photos, and graphic elements that match your topic.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475" y="228600"/>
            <a:ext cx="2324100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122007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What color?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What font or background color might be best for a proposition dealing with the legalization of marijuana?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colors might be best for a slideshow about a proposition supporting the death penalty?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Fonts</a:t>
            </a:r>
          </a:p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Pick easy to read fonts.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contrast.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Dark font on a light background.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Light font on a dark background.</a:t>
            </a:r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225374"/>
            <a:ext cx="3837000" cy="282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Photos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high quality photos.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Don’t place images on the card edge.  Frame them in your layout.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One photo on a card can be more powerful than several.</a:t>
            </a:r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440275"/>
            <a:ext cx="3837004" cy="25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What’s this slideshow about?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did you know?</a:t>
            </a: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200"/>
            <a:ext cx="3810875" cy="381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Happy Friday!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Looking forward to seeing your slideshows on Monday.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