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9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47BC56C3-9630-4F42-A902-55115428C45A}" type="datetimeFigureOut">
              <a:rPr lang="en-US" smtClean="0"/>
              <a:t>4/18/14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C56C3-9630-4F42-A902-55115428C45A}" type="datetimeFigureOut">
              <a:rPr lang="en-US" smtClean="0"/>
              <a:t>4/18/14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2D8F-DB31-9344-AD79-07D99857FDF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C56C3-9630-4F42-A902-55115428C45A}" type="datetimeFigureOut">
              <a:rPr lang="en-US" smtClean="0"/>
              <a:t>4/18/14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2D8F-DB31-9344-AD79-07D99857FD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C56C3-9630-4F42-A902-55115428C45A}" type="datetimeFigureOut">
              <a:rPr lang="en-US" smtClean="0"/>
              <a:t>4/18/14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2D8F-DB31-9344-AD79-07D99857FD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47BC56C3-9630-4F42-A902-55115428C45A}" type="datetimeFigureOut">
              <a:rPr lang="en-US" smtClean="0"/>
              <a:t>4/18/14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47BC56C3-9630-4F42-A902-55115428C45A}" type="datetimeFigureOut">
              <a:rPr lang="en-US" smtClean="0"/>
              <a:t>4/18/14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2D8F-DB31-9344-AD79-07D99857FDF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C56C3-9630-4F42-A902-55115428C45A}" type="datetimeFigureOut">
              <a:rPr lang="en-US" smtClean="0"/>
              <a:t>4/18/14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2D8F-DB31-9344-AD79-07D99857FDF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BC56C3-9630-4F42-A902-55115428C45A}" type="datetimeFigureOut">
              <a:rPr lang="en-US" smtClean="0"/>
              <a:t>4/18/14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2D8F-DB31-9344-AD79-07D99857FDF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BC56C3-9630-4F42-A902-55115428C45A}" type="datetimeFigureOut">
              <a:rPr lang="en-US" smtClean="0"/>
              <a:t>4/18/14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2D8F-DB31-9344-AD79-07D99857FDF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47BC56C3-9630-4F42-A902-55115428C45A}" type="datetimeFigureOut">
              <a:rPr lang="en-US" smtClean="0"/>
              <a:t>4/18/14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2D8F-DB31-9344-AD79-07D99857FDF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C56C3-9630-4F42-A902-55115428C45A}" type="datetimeFigureOut">
              <a:rPr lang="en-US" smtClean="0"/>
              <a:t>4/18/14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2D8F-DB31-9344-AD79-07D99857FD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C56C3-9630-4F42-A902-55115428C45A}" type="datetimeFigureOut">
              <a:rPr lang="en-US" smtClean="0"/>
              <a:t>4/18/14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2D8F-DB31-9344-AD79-07D99857FDF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C56C3-9630-4F42-A902-55115428C45A}" type="datetimeFigureOut">
              <a:rPr lang="en-US" smtClean="0"/>
              <a:t>4/18/14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2D8F-DB31-9344-AD79-07D99857FDF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C56C3-9630-4F42-A902-55115428C45A}" type="datetimeFigureOut">
              <a:rPr lang="en-US" smtClean="0"/>
              <a:t>4/18/14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2D8F-DB31-9344-AD79-07D99857FDF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47BC56C3-9630-4F42-A902-55115428C45A}" type="datetimeFigureOut">
              <a:rPr lang="en-US" smtClean="0"/>
              <a:t>4/18/14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7BC56C3-9630-4F42-A902-55115428C45A}" type="datetimeFigureOut">
              <a:rPr lang="en-US" smtClean="0"/>
              <a:t>4/18/14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4E0C2D8F-DB31-9344-AD79-07D99857FDF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C56C3-9630-4F42-A902-55115428C45A}" type="datetimeFigureOut">
              <a:rPr lang="en-US" smtClean="0"/>
              <a:t>4/18/14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2D8F-DB31-9344-AD79-07D99857FD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C56C3-9630-4F42-A902-55115428C45A}" type="datetimeFigureOut">
              <a:rPr lang="en-US" smtClean="0"/>
              <a:t>4/18/14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2D8F-DB31-9344-AD79-07D99857FDF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C56C3-9630-4F42-A902-55115428C45A}" type="datetimeFigureOut">
              <a:rPr lang="en-US" smtClean="0"/>
              <a:t>4/18/14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4E0C2D8F-DB31-9344-AD79-07D99857FD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C56C3-9630-4F42-A902-55115428C45A}" type="datetimeFigureOut">
              <a:rPr lang="en-US" smtClean="0"/>
              <a:t>4/18/14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2D8F-DB31-9344-AD79-07D99857FDF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7BC56C3-9630-4F42-A902-55115428C45A}" type="datetimeFigureOut">
              <a:rPr lang="en-US" smtClean="0"/>
              <a:t>4/18/14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4E0C2D8F-DB31-9344-AD79-07D99857FDF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Fight for Marriage Equality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Silent Conversation on the Day of Silence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327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The Day of Silence?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“ The Day of Silence is a student led national event that brings attention to anti-LGBT name-calling, bullying and harassment in schools.”</a:t>
            </a:r>
          </a:p>
          <a:p>
            <a:pPr marL="0" indent="0">
              <a:buNone/>
            </a:pPr>
            <a:r>
              <a:rPr lang="en-US" dirty="0" smtClean="0"/>
              <a:t>	“The Day of Silence” – http://</a:t>
            </a:r>
            <a:r>
              <a:rPr lang="en-US" dirty="0" err="1" smtClean="0"/>
              <a:t>www.dayofsilence.org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15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Marriage Equality – Today’s Silent Conversation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Read the article from the Associated Press entitled, “Judge Orders Ohio to recognize same sex marriages.”</a:t>
            </a:r>
          </a:p>
          <a:p>
            <a:r>
              <a:rPr lang="en-US" sz="2400" dirty="0" smtClean="0"/>
              <a:t>Carry on a silent conversation with your seat partner by passing a piece of paper back and forth, engaging in a written dialog over the following two questions:</a:t>
            </a:r>
          </a:p>
        </p:txBody>
      </p:sp>
    </p:spTree>
    <p:extLst>
      <p:ext uri="{BB962C8B-B14F-4D97-AF65-F5344CB8AC3E}">
        <p14:creationId xmlns:p14="http://schemas.microsoft.com/office/powerpoint/2010/main" val="1069081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should make the decision?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Who should make the decision about same-sex marriages: voters in the state, state legislators, state courts, the US Congress, Federal District Courts, or the Supreme Court? </a:t>
            </a:r>
            <a:endParaRPr lang="en-US" sz="2400" dirty="0"/>
          </a:p>
          <a:p>
            <a:r>
              <a:rPr lang="en-US" sz="2400" dirty="0" smtClean="0"/>
              <a:t>What parts of the Constitution would you cite to make your argument?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98863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impact will the Ohio lawsuit have on marriage equality?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If a lawsuit wins forcing Ohio to allow gay couples to marry, what impact would this have on the national struggle for marriage equality? Explain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6878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 your most important idea on the board.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45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 Civil Wrongs and Rights: The Fred </a:t>
            </a:r>
            <a:r>
              <a:rPr lang="en-US" dirty="0" err="1" smtClean="0"/>
              <a:t>Korematsu</a:t>
            </a:r>
            <a:r>
              <a:rPr lang="en-US" smtClean="0"/>
              <a:t> Story”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Today’s film is about Fred </a:t>
            </a:r>
            <a:r>
              <a:rPr lang="en-US" dirty="0" err="1" smtClean="0"/>
              <a:t>Korematsu</a:t>
            </a:r>
            <a:r>
              <a:rPr lang="en-US" dirty="0" smtClean="0"/>
              <a:t>, a  local Japanese American, who refused to go to the internment camps during World War II. </a:t>
            </a:r>
          </a:p>
          <a:p>
            <a:r>
              <a:rPr lang="en-US" dirty="0" smtClean="0"/>
              <a:t>He was arrested and eventually filed suit against the US government for violating his civil rights. </a:t>
            </a:r>
          </a:p>
          <a:p>
            <a:r>
              <a:rPr lang="en-US" dirty="0" smtClean="0"/>
              <a:t>Learn about this important Supreme Court case and the local and national Civil Rights hero who battled internment.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903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 – Block Schedule </a:t>
            </a:r>
            <a:br>
              <a:rPr lang="en-US" dirty="0" smtClean="0"/>
            </a:br>
            <a:r>
              <a:rPr lang="en-US" dirty="0" smtClean="0"/>
              <a:t>Domestic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Monday we have a quiz on the Judicial Branch. Be sure to bring your Chapter 14 homework as well.</a:t>
            </a:r>
          </a:p>
          <a:p>
            <a:r>
              <a:rPr lang="en-US" sz="2400" dirty="0" smtClean="0"/>
              <a:t>Bring your textbook. We are going to use it in our discussion of Domestic Policy (Chapter 15).</a:t>
            </a:r>
          </a:p>
          <a:p>
            <a:r>
              <a:rPr lang="en-US" sz="2400" dirty="0" smtClean="0"/>
              <a:t>Have a great weekend, super seniors!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00104303"/>
      </p:ext>
    </p:extLst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22</TotalTime>
  <Words>333</Words>
  <Application>Microsoft Macintosh PowerPoint</Application>
  <PresentationFormat>On-screen Show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Advantage</vt:lpstr>
      <vt:lpstr>The Fight for Marriage Equality</vt:lpstr>
      <vt:lpstr>What is the The Day of Silence?</vt:lpstr>
      <vt:lpstr>Marriage Equality – Today’s Silent Conversation</vt:lpstr>
      <vt:lpstr>Who should make the decision?</vt:lpstr>
      <vt:lpstr>What impact will the Ohio lawsuit have on marriage equality?</vt:lpstr>
      <vt:lpstr>Share your most important idea on the board.</vt:lpstr>
      <vt:lpstr>“ Civil Wrongs and Rights: The Fred Korematsu Story”</vt:lpstr>
      <vt:lpstr>Monday – Block Schedule  Domestic Policy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Marriage Equality</dc:title>
  <dc:creator>Dave Forrest</dc:creator>
  <cp:lastModifiedBy>Dave Forrest</cp:lastModifiedBy>
  <cp:revision>4</cp:revision>
  <dcterms:created xsi:type="dcterms:W3CDTF">2014-04-18T14:56:40Z</dcterms:created>
  <dcterms:modified xsi:type="dcterms:W3CDTF">2014-04-18T15:19:19Z</dcterms:modified>
</cp:coreProperties>
</file>