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Clouds Over Sidra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 Virtual Field Trip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evidence can you provide that boys and girls are treated differently in the refugee camp?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Food and meals are mentioned several times in the video. Why do you think food is so important to Sidra?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Speculate on why there may be as many kids as adults in the refugee camps.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do you think the film is named </a:t>
            </a:r>
            <a:r>
              <a:rPr i="1" lang="en"/>
              <a:t>Clouds Over Sidra</a:t>
            </a:r>
            <a:r>
              <a:rPr lang="en"/>
              <a:t>? Do you think this is a good name?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film says, “The world is facing the most devastating refugee crisis since WW II...”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can Americans do to help Syrian refugees like Sidra?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Lesson by Dave Forrest</a:t>
            </a:r>
          </a:p>
        </p:txBody>
      </p:sp>
      <p:sp>
        <p:nvSpPr>
          <p:cNvPr id="152" name="Shape 152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May 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https://with.in/watch/clouds-over-sidra</a:t>
            </a:r>
          </a:p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Syrian Refugee Sidra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Sidra is a 12 year old Syrian refugee,  living in the Zaatari Refugee camp. The camp in Jordan has 130,000 Syrians, who have fled violence and war. </a:t>
            </a:r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377" y="646675"/>
            <a:ext cx="3264498" cy="398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Zaatari Refugee Camp in Jordan</a:t>
            </a:r>
          </a:p>
        </p:txBody>
      </p:sp>
      <p:sp>
        <p:nvSpPr>
          <p:cNvPr id="77" name="Shape 77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23" y="2769000"/>
            <a:ext cx="3318750" cy="18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400" y="724203"/>
            <a:ext cx="4045200" cy="3839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Clouds Over Sidra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Watch the Virtual Reality film.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App --&gt; Within --&gt; Clouds Over Sidra</a:t>
            </a:r>
          </a:p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763751"/>
            <a:ext cx="4045201" cy="245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After you have taken the virtual field trip, discuss the following questions with your partner and classmates.</a:t>
            </a:r>
          </a:p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762" y="1374700"/>
            <a:ext cx="3710475" cy="296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did Sidra get to the Zaatari Refugee Camp?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What is a refugee?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Describe Sidra’s home and living conditions in the refugee camp.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6440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does Sidra like cloudy days? What are clouds a metaphor for in Sidra’s eyes?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is Sidra’s schools different from yours?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evidence do you have that Sidra is a good student?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