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rencooks.files.wordpress.com/2010/03/5652_image.jp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u91aP0muwD4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vFRpgjGLgxs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Making a Title Card</a:t>
            </a:r>
          </a:p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Pick a title that tells the viewer about the person or movement of your project. Be sure to use the person’s or movement’s name in the title.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Choose colors that communicate your topic.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Pick a photo that shows your person or movement in action.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Add your own name to the title card.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25" y="0"/>
            <a:ext cx="9143699" cy="5013300"/>
          </a:xfrm>
          <a:prstGeom prst="rect">
            <a:avLst/>
          </a:prstGeom>
          <a:solidFill>
            <a:srgbClr val="FF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-125" y="3593250"/>
            <a:ext cx="9144000" cy="1550399"/>
          </a:xfrm>
          <a:prstGeom prst="rect">
            <a:avLst/>
          </a:prstGeom>
          <a:solidFill>
            <a:srgbClr val="00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473500" y="757600"/>
            <a:ext cx="7696500" cy="14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latin typeface="Impact"/>
                <a:ea typeface="Impact"/>
                <a:cs typeface="Impact"/>
                <a:sym typeface="Impact"/>
              </a:rPr>
              <a:t>The United Farmworkers</a:t>
            </a:r>
          </a:p>
        </p:txBody>
      </p:sp>
      <p:pic>
        <p:nvPicPr>
          <p:cNvPr id="38" name="Shape 3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3925" y="1805525"/>
            <a:ext cx="3497775" cy="227112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2323775" y="4430375"/>
            <a:ext cx="4324499" cy="3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By Dave Forrest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Six Information Cards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After the Title Card, write six information cards to tell the story of your person or movement.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Be sure each title tells the card topic or theme.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Choose </a:t>
            </a:r>
            <a:r>
              <a:rPr i="1" lang="en" sz="2400"/>
              <a:t>Layout </a:t>
            </a:r>
            <a:r>
              <a:rPr lang="en" sz="2400"/>
              <a:t>and</a:t>
            </a:r>
            <a:r>
              <a:rPr i="1" lang="en" sz="2400"/>
              <a:t> </a:t>
            </a:r>
            <a:r>
              <a:rPr lang="en" sz="2400"/>
              <a:t>choose the two column and title layout for your information cards.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both text and photos.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18 to 24 point font for information.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Keep a unified color scheme.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Put your six cards in chronological order.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UFW Grape Strike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In 1965 the United Farm Workers called for a national boycott of table grapes.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“huelga” (strike) was designed to put pressure on California grape growers to provide better pay and working conditions for farm workers.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Grape Strike lasted five years.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UFW won the first victory for migrant workers in the US.</a:t>
            </a:r>
          </a:p>
        </p:txBody>
      </p:sp>
      <p:sp>
        <p:nvSpPr>
          <p:cNvPr id="53" name="Shape 53"/>
          <p:cNvSpPr/>
          <p:nvPr/>
        </p:nvSpPr>
        <p:spPr>
          <a:xfrm>
            <a:off x="467600" y="1220300"/>
            <a:ext cx="3994500" cy="3649799"/>
          </a:xfrm>
          <a:prstGeom prst="rect">
            <a:avLst/>
          </a:prstGeom>
          <a:solidFill>
            <a:srgbClr val="00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000" y="1416400"/>
            <a:ext cx="2577200" cy="325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UFW March to Sacramento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UFW marched to Sacramento</a:t>
            </a:r>
          </a:p>
        </p:txBody>
      </p:sp>
      <p:sp>
        <p:nvSpPr>
          <p:cNvPr id="62" name="Shape 62"/>
          <p:cNvSpPr/>
          <p:nvPr/>
        </p:nvSpPr>
        <p:spPr>
          <a:xfrm>
            <a:off x="467600" y="1220300"/>
            <a:ext cx="3994500" cy="3649799"/>
          </a:xfrm>
          <a:prstGeom prst="rect">
            <a:avLst/>
          </a:prstGeom>
          <a:solidFill>
            <a:srgbClr val="00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The United Farm Workers march to Sacramento during the Delano grape strike,  1966 ... Cesar ..." id="63" name="Shape 63" title="Hasta Sacramento 1966 - YouTube">
            <a:hlinkClick r:id="rId3"/>
          </p:cNvPr>
          <p:cNvSpPr/>
          <p:nvPr/>
        </p:nvSpPr>
        <p:spPr>
          <a:xfrm>
            <a:off x="776800" y="1455512"/>
            <a:ext cx="4239175" cy="31793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and Google Slide Show Tips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Keep text and photos off the edges of your cards.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the </a:t>
            </a:r>
            <a:r>
              <a:rPr i="1" lang="en" sz="2400"/>
              <a:t>Edit/Duplicate</a:t>
            </a:r>
            <a:r>
              <a:rPr lang="en" sz="2400"/>
              <a:t> feature to duplicate cards and copy layout and color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the </a:t>
            </a:r>
            <a:r>
              <a:rPr i="1" lang="en" sz="2400"/>
              <a:t>Tools/Research</a:t>
            </a:r>
            <a:r>
              <a:rPr lang="en" sz="2400"/>
              <a:t> feature to search for photos and pull in pictures for your project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the </a:t>
            </a:r>
            <a:r>
              <a:rPr i="1" lang="en" sz="2400"/>
              <a:t>Insert/Video</a:t>
            </a:r>
            <a:r>
              <a:rPr lang="en" sz="2400"/>
              <a:t> feature to pull in a video to your project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 the </a:t>
            </a:r>
            <a:r>
              <a:rPr i="1" lang="en" sz="2400"/>
              <a:t>Tools/Spelling</a:t>
            </a:r>
            <a:r>
              <a:rPr lang="en" sz="2400"/>
              <a:t> feature to spell check and edit your work.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Farmworkers Video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5862000" y="1200150"/>
            <a:ext cx="2824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u="sng"/>
              <a:t>United Farm Workers Celebrate 50th Anniversary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Video footage from Univision1News, 2012.</a:t>
            </a:r>
          </a:p>
        </p:txBody>
      </p:sp>
      <p:sp>
        <p:nvSpPr>
          <p:cNvPr descr="Fifty years ago in 1962, Cesar Chavez and Dolores Huerta started the United  Farm Workers ..." id="77" name="Shape 77" title="United Farm Workers celebrates 50th anniversary ...">
            <a:hlinkClick r:id="rId3"/>
          </p:cNvPr>
          <p:cNvSpPr/>
          <p:nvPr/>
        </p:nvSpPr>
        <p:spPr>
          <a:xfrm>
            <a:off x="457200" y="12001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Making a Works Cited final card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Put your Gale Group source and your book on the final card.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Put them in the correct Works Cited Format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If you used a third or fourth source, put them, too.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Put them in alphabetical order.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Use the Logan Research Guide for help.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1945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Ferriss, Susan and Sandoval, Ricardo. </a:t>
            </a:r>
            <a:r>
              <a:rPr lang="en" sz="1800" u="sng"/>
              <a:t>The Fight in the Fields</a:t>
            </a:r>
            <a:r>
              <a:rPr lang="en" sz="1800"/>
              <a:t>, New York: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               Harcourt Brace and Company.,1997.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 u="sng"/>
              <a:t>United Farm Workers Celebrates 50th anniversary</a:t>
            </a:r>
            <a:r>
              <a:rPr lang="en" sz="1800"/>
              <a:t>. UnivisionNews1. May 12,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 sz="1800"/>
              <a:t>2012.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“United Farm Workers.” Gale Encyclopedia of U.S. Economic History. Ed.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 sz="1800"/>
              <a:t>Thomas Carson and Mary Bonk. Detroit: Gale, 1999. </a:t>
            </a:r>
            <a:r>
              <a:rPr i="1" lang="en" sz="1800"/>
              <a:t>Student Resources in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i="1" lang="en" sz="1800"/>
              <a:t> Context</a:t>
            </a:r>
            <a:r>
              <a:rPr lang="en" sz="1800"/>
              <a:t>. Web. 18 Mar. 2014.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sz="1800">
              <a:highlight>
                <a:srgbClr val="FFFFFF"/>
              </a:highlight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