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71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86794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7007735" y="3176887"/>
            <a:ext cx="562199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1575034" y="3158251"/>
            <a:ext cx="562199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" name="Shape 11"/>
          <p:cNvGrpSpPr/>
          <p:nvPr/>
        </p:nvGrpSpPr>
        <p:grpSpPr>
          <a:xfrm>
            <a:off x="1004143" y="1022025"/>
            <a:ext cx="7136667" cy="152400"/>
            <a:chOff x="1346428" y="1011300"/>
            <a:chExt cx="6452100" cy="152400"/>
          </a:xfrm>
        </p:grpSpPr>
        <p:cxnSp>
          <p:nvCxnSpPr>
            <p:cNvPr id="12" name="Shape 12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" name="Shape 14"/>
          <p:cNvGrpSpPr/>
          <p:nvPr/>
        </p:nvGrpSpPr>
        <p:grpSpPr>
          <a:xfrm>
            <a:off x="1004150" y="3969100"/>
            <a:ext cx="7136667" cy="152400"/>
            <a:chOff x="1346435" y="3969087"/>
            <a:chExt cx="6452100" cy="152400"/>
          </a:xfrm>
        </p:grpSpPr>
        <p:cxnSp>
          <p:nvCxnSpPr>
            <p:cNvPr id="15" name="Shape 15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599" cy="1538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8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8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599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is making a delicious sandwich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like writing a strong body paragraph?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Describe your favorite sandwich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Tell your seat partner about your favorite sandwich: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type of bread do you like?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are the main ingredients in your favorite sandwich?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other things do you put in your sandwich?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What condiments do you like on this sandwich?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Which sandwich looks better?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Why?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7100" y="228387"/>
            <a:ext cx="2171700" cy="210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02925" y="3159750"/>
            <a:ext cx="2667000" cy="16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is making a delicious sandwich like writing a strong body paragraph?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delicious sandwich starts with tasty bread. 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strong body paragraph starts with a topic sentence directly related to one of the reasons in the claim.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In addition, it has a strong concluding sentence as well.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delicious sandwich is filled with lots of great ingredients.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good body paragraph is filled with lots of strong evidence. This evidence should come from reliable sources.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In addition, each piece of evidence should have an in-text citation, directly related to one of the sources in the Works Cited page.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condiments on a delicious sandwich enhance the main ingredients.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good paragraph stays focused on the topic sentence and does not contain unrelated evidence or information that can distract the reader.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 strong body paragraph is well written, containing  good transitions, and correct grammar, spelling, and punctuation.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Make me a delicious sandwich for each body paragraph, and please, no lettuce sandwiches.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Macintosh PowerPoint</Application>
  <PresentationFormat>On-screen Show (16:9)</PresentationFormat>
  <Paragraphs>21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PT Sans Narrow</vt:lpstr>
      <vt:lpstr>Open Sans</vt:lpstr>
      <vt:lpstr>tropic</vt:lpstr>
      <vt:lpstr>How is making a delicious sandwich</vt:lpstr>
      <vt:lpstr>Describe your favorite sandwich</vt:lpstr>
      <vt:lpstr>Which sandwich looks better?</vt:lpstr>
      <vt:lpstr>How is making a delicious sandwich like writing a strong body paragraph?</vt:lpstr>
      <vt:lpstr>A delicious sandwich starts with tasty bread. </vt:lpstr>
      <vt:lpstr>A delicious sandwich is filled with lots of great ingredients.</vt:lpstr>
      <vt:lpstr>The condiments on a delicious sandwich enhance the main ingredients.</vt:lpstr>
      <vt:lpstr>Make me a delicious sandwich for each body paragraph, and please, no lettuce sandwiches.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is making a delicious sandwich</dc:title>
  <cp:lastModifiedBy>Dave Forrest</cp:lastModifiedBy>
  <cp:revision>1</cp:revision>
  <dcterms:modified xsi:type="dcterms:W3CDTF">2015-11-10T19:55:44Z</dcterms:modified>
</cp:coreProperties>
</file>