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February 23,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D1B-BB73-41B2-8202-C6678B761557}" type="datetime4">
              <a:rPr lang="en-US" smtClean="0"/>
              <a:pPr/>
              <a:t>February 23,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E887C26-D894-EB46-A62C-4865F711BB3E}" type="datetimeFigureOut">
              <a:rPr lang="en-US" smtClean="0"/>
              <a:t>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6846436-CD58-C74D-A7F1-B23EEDD471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Fight for Women’s Rights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19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</a:p>
          <a:p>
            <a:r>
              <a:rPr lang="en-US" dirty="0" smtClean="0"/>
              <a:t>Title VII and IX</a:t>
            </a:r>
          </a:p>
          <a:p>
            <a:r>
              <a:rPr lang="en-US" dirty="0" smtClean="0"/>
              <a:t>ERA and  Roe v Wade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pic>
        <p:nvPicPr>
          <p:cNvPr id="7" name="Women'sRights.mp4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3" r="33"/>
          <a:stretch>
            <a:fillRect/>
          </a:stretch>
        </p:blipFill>
        <p:spPr>
          <a:xfrm rot="-60000">
            <a:off x="2130425" y="593725"/>
            <a:ext cx="4873625" cy="365601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Women </a:t>
            </a:r>
            <a:r>
              <a:rPr lang="en-US" dirty="0" smtClean="0"/>
              <a:t>won </a:t>
            </a:r>
            <a:r>
              <a:rPr lang="en-US" dirty="0" smtClean="0"/>
              <a:t>the right to vote in 1920 due to efforts of suffragists.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4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VII and workplace equality for women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Title VII of the 1964 Civil Rights Act prohibits discrimination in the workplace based on race or sex.</a:t>
            </a:r>
          </a:p>
          <a:p>
            <a:r>
              <a:rPr lang="en-US" dirty="0" smtClean="0"/>
              <a:t>The Fair Pay Act, also called the Lillie Ledbetter Act, signed by President Obama in 2009.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787650"/>
            <a:ext cx="3429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IX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 </a:t>
            </a:r>
            <a:r>
              <a:rPr lang="en-US" dirty="0" smtClean="0"/>
              <a:t>IX.  </a:t>
            </a:r>
            <a:r>
              <a:rPr lang="en-US" dirty="0" smtClean="0"/>
              <a:t>passed in </a:t>
            </a:r>
            <a:r>
              <a:rPr lang="en-US" dirty="0" smtClean="0"/>
              <a:t>1972, </a:t>
            </a:r>
            <a:r>
              <a:rPr lang="en-US" dirty="0" smtClean="0"/>
              <a:t>said no person shall be, on the basis of sex, excluded from an educational program or activity receiving federal funds.</a:t>
            </a:r>
          </a:p>
          <a:p>
            <a:r>
              <a:rPr lang="en-US" dirty="0" smtClean="0"/>
              <a:t>This law ensured that girls had equal access to school sports.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755900"/>
            <a:ext cx="3644900" cy="22225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Rights Amendment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1585" r="1158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Equal </a:t>
            </a:r>
            <a:r>
              <a:rPr lang="en-US" dirty="0"/>
              <a:t>R</a:t>
            </a:r>
            <a:r>
              <a:rPr lang="en-US" dirty="0" smtClean="0"/>
              <a:t>ights Amendment was first proposed by Alice Paul in the 1920’s</a:t>
            </a:r>
          </a:p>
          <a:p>
            <a:r>
              <a:rPr lang="en-US" dirty="0" smtClean="0"/>
              <a:t>The ERA was passed by both houses of Congress in 1972.</a:t>
            </a:r>
          </a:p>
          <a:p>
            <a:r>
              <a:rPr lang="en-US" dirty="0" smtClean="0"/>
              <a:t>However, it failed to receive enough support in state legislatures to be ratified.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4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Roe v Wade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30663" b="-3066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1973 Supreme Court decision made abortion legal, citing the right of privacy and the 14</a:t>
            </a:r>
            <a:r>
              <a:rPr lang="en-US" baseline="30000" dirty="0" smtClean="0"/>
              <a:t>th</a:t>
            </a:r>
            <a:r>
              <a:rPr lang="en-US" dirty="0" smtClean="0"/>
              <a:t> amendment.</a:t>
            </a:r>
          </a:p>
          <a:p>
            <a:r>
              <a:rPr lang="en-US" dirty="0" smtClean="0"/>
              <a:t>Pro choice advocates emphasize the right of women to control their bodies, while pro life advocates focus on the life of the unborn child.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3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in Politics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Do you know the first woman to serve as Secretary of </a:t>
            </a:r>
            <a:r>
              <a:rPr lang="en-US" dirty="0" smtClean="0"/>
              <a:t>State, </a:t>
            </a:r>
            <a:r>
              <a:rPr lang="en-US" dirty="0" smtClean="0"/>
              <a:t>or to serve on the Supreme Court, </a:t>
            </a:r>
            <a:r>
              <a:rPr lang="en-US" dirty="0" smtClean="0"/>
              <a:t>or to be elected Speaker of the House, </a:t>
            </a:r>
            <a:r>
              <a:rPr lang="en-US" smtClean="0"/>
              <a:t>or to </a:t>
            </a:r>
            <a:r>
              <a:rPr lang="en-US" dirty="0" smtClean="0"/>
              <a:t>run for President?</a:t>
            </a:r>
            <a:endParaRPr lang="en-US" dirty="0"/>
          </a:p>
        </p:txBody>
      </p:sp>
      <p:pic>
        <p:nvPicPr>
          <p:cNvPr id="10" name="WomenPolitics.mp4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425" y="595313"/>
            <a:ext cx="4873625" cy="3656012"/>
          </a:xfrm>
        </p:spPr>
      </p:pic>
    </p:spTree>
    <p:extLst>
      <p:ext uri="{BB962C8B-B14F-4D97-AF65-F5344CB8AC3E}">
        <p14:creationId xmlns:p14="http://schemas.microsoft.com/office/powerpoint/2010/main" val="296909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56</TotalTime>
  <Words>253</Words>
  <Application>Microsoft Macintosh PowerPoint</Application>
  <PresentationFormat>On-screen Show (4:3)</PresentationFormat>
  <Paragraphs>21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Sketchbook</vt:lpstr>
      <vt:lpstr>The Fight for Women’s Rights</vt:lpstr>
      <vt:lpstr>19th amendment</vt:lpstr>
      <vt:lpstr>Title VII and workplace equality for women</vt:lpstr>
      <vt:lpstr>Title IX</vt:lpstr>
      <vt:lpstr>Equal Rights Amendment</vt:lpstr>
      <vt:lpstr>Roe v Wade</vt:lpstr>
      <vt:lpstr>Women in Politics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Fight for Women’s Rights</dc:title>
  <dc:creator>Dave Forrest</dc:creator>
  <cp:lastModifiedBy>Dave Forrest</cp:lastModifiedBy>
  <cp:revision>10</cp:revision>
  <dcterms:created xsi:type="dcterms:W3CDTF">2013-02-23T22:52:28Z</dcterms:created>
  <dcterms:modified xsi:type="dcterms:W3CDTF">2013-02-23T23:54:41Z</dcterms:modified>
</cp:coreProperties>
</file>