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0" d="100"/>
          <a:sy n="60" d="100"/>
        </p:scale>
        <p:origin x="-1080"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976795247"/>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6" name="Shape 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5" name="Shape 1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4" name="Shape 1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8"/>
        <p:cNvGrpSpPr/>
        <p:nvPr/>
      </p:nvGrpSpPr>
      <p:grpSpPr>
        <a:xfrm>
          <a:off x="0" y="0"/>
          <a:ext cx="0" cy="0"/>
          <a:chOff x="0" y="0"/>
          <a:chExt cx="0" cy="0"/>
        </a:xfrm>
      </p:grpSpPr>
      <p:grpSp>
        <p:nvGrpSpPr>
          <p:cNvPr id="9" name="Shape 9"/>
          <p:cNvGrpSpPr/>
          <p:nvPr/>
        </p:nvGrpSpPr>
        <p:grpSpPr>
          <a:xfrm>
            <a:off x="6098378" y="4"/>
            <a:ext cx="3045625" cy="2030570"/>
            <a:chOff x="6098378" y="4"/>
            <a:chExt cx="3045625" cy="2030570"/>
          </a:xfrm>
        </p:grpSpPr>
        <p:sp>
          <p:nvSpPr>
            <p:cNvPr id="10" name="Shape 10"/>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sp>
          <p:nvSpPr>
            <p:cNvPr id="11" name="Shape 11"/>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a:spcBef>
                  <a:spcPts val="0"/>
                </a:spcBef>
                <a:buNone/>
              </a:pPr>
              <a:endParaRPr/>
            </a:p>
          </p:txBody>
        </p:sp>
        <p:sp>
          <p:nvSpPr>
            <p:cNvPr id="12" name="Shape 12"/>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a:spcBef>
                  <a:spcPts val="0"/>
                </a:spcBef>
                <a:buNone/>
              </a:pPr>
              <a:endParaRPr/>
            </a:p>
          </p:txBody>
        </p:sp>
        <p:sp>
          <p:nvSpPr>
            <p:cNvPr id="13" name="Shape 13"/>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a:spcBef>
                  <a:spcPts val="0"/>
                </a:spcBef>
                <a:buNone/>
              </a:pPr>
              <a:endParaRPr/>
            </a:p>
          </p:txBody>
        </p:sp>
        <p:sp>
          <p:nvSpPr>
            <p:cNvPr id="14" name="Shape 14"/>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a:spcBef>
                  <a:spcPts val="0"/>
                </a:spcBef>
                <a:buNone/>
              </a:pPr>
              <a:endParaRPr/>
            </a:p>
          </p:txBody>
        </p:sp>
      </p:grpSp>
      <p:sp>
        <p:nvSpPr>
          <p:cNvPr id="15" name="Shape 15"/>
          <p:cNvSpPr txBox="1">
            <a:spLocks noGrp="1"/>
          </p:cNvSpPr>
          <p:nvPr>
            <p:ph type="ctrTitle"/>
          </p:nvPr>
        </p:nvSpPr>
        <p:spPr>
          <a:xfrm>
            <a:off x="598100" y="1775222"/>
            <a:ext cx="8222100" cy="838799"/>
          </a:xfrm>
          <a:prstGeom prst="rect">
            <a:avLst/>
          </a:prstGeom>
        </p:spPr>
        <p:txBody>
          <a:bodyPr lIns="91425" tIns="91425" rIns="91425" bIns="91425" anchor="b" anchorCtr="0"/>
          <a:lstStyle>
            <a:lvl1pPr>
              <a:spcBef>
                <a:spcPts val="0"/>
              </a:spcBef>
              <a:buClr>
                <a:schemeClr val="lt1"/>
              </a:buClr>
              <a:buSzPct val="100000"/>
              <a:defRPr sz="4200">
                <a:solidFill>
                  <a:schemeClr val="lt1"/>
                </a:solidFill>
              </a:defRPr>
            </a:lvl1pPr>
            <a:lvl2pPr>
              <a:spcBef>
                <a:spcPts val="0"/>
              </a:spcBef>
              <a:buClr>
                <a:schemeClr val="lt1"/>
              </a:buClr>
              <a:buSzPct val="100000"/>
              <a:defRPr sz="4200">
                <a:solidFill>
                  <a:schemeClr val="lt1"/>
                </a:solidFill>
              </a:defRPr>
            </a:lvl2pPr>
            <a:lvl3pPr>
              <a:spcBef>
                <a:spcPts val="0"/>
              </a:spcBef>
              <a:buClr>
                <a:schemeClr val="lt1"/>
              </a:buClr>
              <a:buSzPct val="100000"/>
              <a:defRPr sz="4200">
                <a:solidFill>
                  <a:schemeClr val="lt1"/>
                </a:solidFill>
              </a:defRPr>
            </a:lvl3pPr>
            <a:lvl4pPr>
              <a:spcBef>
                <a:spcPts val="0"/>
              </a:spcBef>
              <a:buClr>
                <a:schemeClr val="lt1"/>
              </a:buClr>
              <a:buSzPct val="100000"/>
              <a:defRPr sz="4200">
                <a:solidFill>
                  <a:schemeClr val="lt1"/>
                </a:solidFill>
              </a:defRPr>
            </a:lvl4pPr>
            <a:lvl5pPr>
              <a:spcBef>
                <a:spcPts val="0"/>
              </a:spcBef>
              <a:buClr>
                <a:schemeClr val="lt1"/>
              </a:buClr>
              <a:buSzPct val="100000"/>
              <a:defRPr sz="4200">
                <a:solidFill>
                  <a:schemeClr val="lt1"/>
                </a:solidFill>
              </a:defRPr>
            </a:lvl5pPr>
            <a:lvl6pPr>
              <a:spcBef>
                <a:spcPts val="0"/>
              </a:spcBef>
              <a:buClr>
                <a:schemeClr val="lt1"/>
              </a:buClr>
              <a:buSzPct val="100000"/>
              <a:defRPr sz="4200">
                <a:solidFill>
                  <a:schemeClr val="lt1"/>
                </a:solidFill>
              </a:defRPr>
            </a:lvl6pPr>
            <a:lvl7pPr>
              <a:spcBef>
                <a:spcPts val="0"/>
              </a:spcBef>
              <a:buClr>
                <a:schemeClr val="lt1"/>
              </a:buClr>
              <a:buSzPct val="100000"/>
              <a:defRPr sz="4200">
                <a:solidFill>
                  <a:schemeClr val="lt1"/>
                </a:solidFill>
              </a:defRPr>
            </a:lvl7pPr>
            <a:lvl8pPr>
              <a:spcBef>
                <a:spcPts val="0"/>
              </a:spcBef>
              <a:buClr>
                <a:schemeClr val="lt1"/>
              </a:buClr>
              <a:buSzPct val="100000"/>
              <a:defRPr sz="4200">
                <a:solidFill>
                  <a:schemeClr val="lt1"/>
                </a:solidFill>
              </a:defRPr>
            </a:lvl8pPr>
            <a:lvl9pPr>
              <a:spcBef>
                <a:spcPts val="0"/>
              </a:spcBef>
              <a:buClr>
                <a:schemeClr val="lt1"/>
              </a:buClr>
              <a:buSzPct val="100000"/>
              <a:defRPr sz="4200">
                <a:solidFill>
                  <a:schemeClr val="lt1"/>
                </a:solidFill>
              </a:defRPr>
            </a:lvl9pPr>
          </a:lstStyle>
          <a:p>
            <a:endParaRPr/>
          </a:p>
        </p:txBody>
      </p:sp>
      <p:sp>
        <p:nvSpPr>
          <p:cNvPr id="16" name="Shape 16"/>
          <p:cNvSpPr txBox="1">
            <a:spLocks noGrp="1"/>
          </p:cNvSpPr>
          <p:nvPr>
            <p:ph type="subTitle" idx="1"/>
          </p:nvPr>
        </p:nvSpPr>
        <p:spPr>
          <a:xfrm>
            <a:off x="598088" y="2715912"/>
            <a:ext cx="8222100" cy="432899"/>
          </a:xfrm>
          <a:prstGeom prst="rect">
            <a:avLst/>
          </a:prstGeom>
        </p:spPr>
        <p:txBody>
          <a:bodyPr lIns="91425" tIns="91425" rIns="91425" bIns="91425" anchor="t" anchorCtr="0"/>
          <a:lstStyle>
            <a:lvl1pPr>
              <a:lnSpc>
                <a:spcPct val="100000"/>
              </a:lnSpc>
              <a:spcBef>
                <a:spcPts val="0"/>
              </a:spcBef>
              <a:spcAft>
                <a:spcPts val="0"/>
              </a:spcAft>
              <a:buClr>
                <a:schemeClr val="lt1"/>
              </a:buClr>
              <a:buSzPct val="100000"/>
              <a:buNone/>
              <a:defRPr sz="2100">
                <a:solidFill>
                  <a:schemeClr val="lt1"/>
                </a:solidFill>
              </a:defRPr>
            </a:lvl1pPr>
            <a:lvl2pPr>
              <a:lnSpc>
                <a:spcPct val="100000"/>
              </a:lnSpc>
              <a:spcBef>
                <a:spcPts val="0"/>
              </a:spcBef>
              <a:spcAft>
                <a:spcPts val="0"/>
              </a:spcAft>
              <a:buClr>
                <a:schemeClr val="lt1"/>
              </a:buClr>
              <a:buSzPct val="100000"/>
              <a:buNone/>
              <a:defRPr sz="2100">
                <a:solidFill>
                  <a:schemeClr val="lt1"/>
                </a:solidFill>
              </a:defRPr>
            </a:lvl2pPr>
            <a:lvl3pPr>
              <a:lnSpc>
                <a:spcPct val="100000"/>
              </a:lnSpc>
              <a:spcBef>
                <a:spcPts val="0"/>
              </a:spcBef>
              <a:spcAft>
                <a:spcPts val="0"/>
              </a:spcAft>
              <a:buClr>
                <a:schemeClr val="lt1"/>
              </a:buClr>
              <a:buSzPct val="100000"/>
              <a:buNone/>
              <a:defRPr sz="2100">
                <a:solidFill>
                  <a:schemeClr val="lt1"/>
                </a:solidFill>
              </a:defRPr>
            </a:lvl3pPr>
            <a:lvl4pPr>
              <a:lnSpc>
                <a:spcPct val="100000"/>
              </a:lnSpc>
              <a:spcBef>
                <a:spcPts val="0"/>
              </a:spcBef>
              <a:spcAft>
                <a:spcPts val="0"/>
              </a:spcAft>
              <a:buClr>
                <a:schemeClr val="lt1"/>
              </a:buClr>
              <a:buSzPct val="100000"/>
              <a:buNone/>
              <a:defRPr sz="2100">
                <a:solidFill>
                  <a:schemeClr val="lt1"/>
                </a:solidFill>
              </a:defRPr>
            </a:lvl4pPr>
            <a:lvl5pPr>
              <a:lnSpc>
                <a:spcPct val="100000"/>
              </a:lnSpc>
              <a:spcBef>
                <a:spcPts val="0"/>
              </a:spcBef>
              <a:spcAft>
                <a:spcPts val="0"/>
              </a:spcAft>
              <a:buClr>
                <a:schemeClr val="lt1"/>
              </a:buClr>
              <a:buSzPct val="100000"/>
              <a:buNone/>
              <a:defRPr sz="2100">
                <a:solidFill>
                  <a:schemeClr val="lt1"/>
                </a:solidFill>
              </a:defRPr>
            </a:lvl5pPr>
            <a:lvl6pPr>
              <a:lnSpc>
                <a:spcPct val="100000"/>
              </a:lnSpc>
              <a:spcBef>
                <a:spcPts val="0"/>
              </a:spcBef>
              <a:spcAft>
                <a:spcPts val="0"/>
              </a:spcAft>
              <a:buClr>
                <a:schemeClr val="lt1"/>
              </a:buClr>
              <a:buSzPct val="100000"/>
              <a:buNone/>
              <a:defRPr sz="2100">
                <a:solidFill>
                  <a:schemeClr val="lt1"/>
                </a:solidFill>
              </a:defRPr>
            </a:lvl6pPr>
            <a:lvl7pPr>
              <a:lnSpc>
                <a:spcPct val="100000"/>
              </a:lnSpc>
              <a:spcBef>
                <a:spcPts val="0"/>
              </a:spcBef>
              <a:spcAft>
                <a:spcPts val="0"/>
              </a:spcAft>
              <a:buClr>
                <a:schemeClr val="lt1"/>
              </a:buClr>
              <a:buSzPct val="100000"/>
              <a:buNone/>
              <a:defRPr sz="2100">
                <a:solidFill>
                  <a:schemeClr val="lt1"/>
                </a:solidFill>
              </a:defRPr>
            </a:lvl7pPr>
            <a:lvl8pPr>
              <a:lnSpc>
                <a:spcPct val="100000"/>
              </a:lnSpc>
              <a:spcBef>
                <a:spcPts val="0"/>
              </a:spcBef>
              <a:spcAft>
                <a:spcPts val="0"/>
              </a:spcAft>
              <a:buClr>
                <a:schemeClr val="lt1"/>
              </a:buClr>
              <a:buSzPct val="100000"/>
              <a:buNone/>
              <a:defRPr sz="2100">
                <a:solidFill>
                  <a:schemeClr val="lt1"/>
                </a:solidFill>
              </a:defRPr>
            </a:lvl8pPr>
            <a:lvl9pPr>
              <a:lnSpc>
                <a:spcPct val="100000"/>
              </a:lnSpc>
              <a:spcBef>
                <a:spcPts val="0"/>
              </a:spcBef>
              <a:spcAft>
                <a:spcPts val="0"/>
              </a:spcAft>
              <a:buClr>
                <a:schemeClr val="lt1"/>
              </a:buClr>
              <a:buSzPct val="100000"/>
              <a:buNone/>
              <a:defRPr sz="2100">
                <a:solidFill>
                  <a:schemeClr val="lt1"/>
                </a:solidFill>
              </a:defRPr>
            </a:lvl9pPr>
          </a:lstStyle>
          <a:p>
            <a:endParaRPr/>
          </a:p>
        </p:txBody>
      </p:sp>
      <p:sp>
        <p:nvSpPr>
          <p:cNvPr id="17" name="Shape 17"/>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bg>
      <p:bgPr>
        <a:solidFill>
          <a:schemeClr val="dk1"/>
        </a:solidFill>
        <a:effectLst/>
      </p:bgPr>
    </p:bg>
    <p:spTree>
      <p:nvGrpSpPr>
        <p:cNvPr id="1" name="Shape 68"/>
        <p:cNvGrpSpPr/>
        <p:nvPr/>
      </p:nvGrpSpPr>
      <p:grpSpPr>
        <a:xfrm>
          <a:off x="0" y="0"/>
          <a:ext cx="0" cy="0"/>
          <a:chOff x="0" y="0"/>
          <a:chExt cx="0" cy="0"/>
        </a:xfrm>
      </p:grpSpPr>
      <p:grpSp>
        <p:nvGrpSpPr>
          <p:cNvPr id="69" name="Shape 69"/>
          <p:cNvGrpSpPr/>
          <p:nvPr/>
        </p:nvGrpSpPr>
        <p:grpSpPr>
          <a:xfrm>
            <a:off x="6098378" y="4"/>
            <a:ext cx="3045625" cy="2030570"/>
            <a:chOff x="6098378" y="4"/>
            <a:chExt cx="3045625" cy="2030570"/>
          </a:xfrm>
        </p:grpSpPr>
        <p:sp>
          <p:nvSpPr>
            <p:cNvPr id="70" name="Shape 70"/>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sp>
          <p:nvSpPr>
            <p:cNvPr id="71" name="Shape 71"/>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a:spcBef>
                  <a:spcPts val="0"/>
                </a:spcBef>
                <a:buNone/>
              </a:pPr>
              <a:endParaRPr/>
            </a:p>
          </p:txBody>
        </p:sp>
        <p:sp>
          <p:nvSpPr>
            <p:cNvPr id="72" name="Shape 72"/>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a:spcBef>
                  <a:spcPts val="0"/>
                </a:spcBef>
                <a:buNone/>
              </a:pPr>
              <a:endParaRPr/>
            </a:p>
          </p:txBody>
        </p:sp>
        <p:sp>
          <p:nvSpPr>
            <p:cNvPr id="73" name="Shape 73"/>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a:spcBef>
                  <a:spcPts val="0"/>
                </a:spcBef>
                <a:buNone/>
              </a:pPr>
              <a:endParaRPr/>
            </a:p>
          </p:txBody>
        </p:sp>
        <p:sp>
          <p:nvSpPr>
            <p:cNvPr id="74" name="Shape 74"/>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a:spcBef>
                  <a:spcPts val="0"/>
                </a:spcBef>
                <a:buNone/>
              </a:pPr>
              <a:endParaRPr/>
            </a:p>
          </p:txBody>
        </p:sp>
      </p:grpSp>
      <p:sp>
        <p:nvSpPr>
          <p:cNvPr id="75" name="Shape 75"/>
          <p:cNvSpPr txBox="1">
            <a:spLocks noGrp="1"/>
          </p:cNvSpPr>
          <p:nvPr>
            <p:ph type="title"/>
          </p:nvPr>
        </p:nvSpPr>
        <p:spPr>
          <a:xfrm>
            <a:off x="311700" y="1256050"/>
            <a:ext cx="8520599" cy="2030700"/>
          </a:xfrm>
          <a:prstGeom prst="rect">
            <a:avLst/>
          </a:prstGeom>
        </p:spPr>
        <p:txBody>
          <a:bodyPr lIns="91425" tIns="91425" rIns="91425" bIns="91425" anchor="b" anchorCtr="0"/>
          <a:lstStyle>
            <a:lvl1pPr algn="ctr">
              <a:spcBef>
                <a:spcPts val="0"/>
              </a:spcBef>
              <a:buClr>
                <a:schemeClr val="lt1"/>
              </a:buClr>
              <a:buSzPct val="100000"/>
              <a:defRPr sz="12000">
                <a:solidFill>
                  <a:schemeClr val="lt1"/>
                </a:solidFill>
              </a:defRPr>
            </a:lvl1pPr>
            <a:lvl2pPr algn="ctr">
              <a:spcBef>
                <a:spcPts val="0"/>
              </a:spcBef>
              <a:buClr>
                <a:schemeClr val="lt1"/>
              </a:buClr>
              <a:buSzPct val="100000"/>
              <a:defRPr sz="12000">
                <a:solidFill>
                  <a:schemeClr val="lt1"/>
                </a:solidFill>
              </a:defRPr>
            </a:lvl2pPr>
            <a:lvl3pPr algn="ctr">
              <a:spcBef>
                <a:spcPts val="0"/>
              </a:spcBef>
              <a:buClr>
                <a:schemeClr val="lt1"/>
              </a:buClr>
              <a:buSzPct val="100000"/>
              <a:defRPr sz="12000">
                <a:solidFill>
                  <a:schemeClr val="lt1"/>
                </a:solidFill>
              </a:defRPr>
            </a:lvl3pPr>
            <a:lvl4pPr algn="ctr">
              <a:spcBef>
                <a:spcPts val="0"/>
              </a:spcBef>
              <a:buClr>
                <a:schemeClr val="lt1"/>
              </a:buClr>
              <a:buSzPct val="100000"/>
              <a:defRPr sz="12000">
                <a:solidFill>
                  <a:schemeClr val="lt1"/>
                </a:solidFill>
              </a:defRPr>
            </a:lvl4pPr>
            <a:lvl5pPr algn="ctr">
              <a:spcBef>
                <a:spcPts val="0"/>
              </a:spcBef>
              <a:buClr>
                <a:schemeClr val="lt1"/>
              </a:buClr>
              <a:buSzPct val="100000"/>
              <a:defRPr sz="12000">
                <a:solidFill>
                  <a:schemeClr val="lt1"/>
                </a:solidFill>
              </a:defRPr>
            </a:lvl5pPr>
            <a:lvl6pPr algn="ctr">
              <a:spcBef>
                <a:spcPts val="0"/>
              </a:spcBef>
              <a:buClr>
                <a:schemeClr val="lt1"/>
              </a:buClr>
              <a:buSzPct val="100000"/>
              <a:defRPr sz="12000">
                <a:solidFill>
                  <a:schemeClr val="lt1"/>
                </a:solidFill>
              </a:defRPr>
            </a:lvl6pPr>
            <a:lvl7pPr algn="ctr">
              <a:spcBef>
                <a:spcPts val="0"/>
              </a:spcBef>
              <a:buClr>
                <a:schemeClr val="lt1"/>
              </a:buClr>
              <a:buSzPct val="100000"/>
              <a:defRPr sz="12000">
                <a:solidFill>
                  <a:schemeClr val="lt1"/>
                </a:solidFill>
              </a:defRPr>
            </a:lvl7pPr>
            <a:lvl8pPr algn="ctr">
              <a:spcBef>
                <a:spcPts val="0"/>
              </a:spcBef>
              <a:buClr>
                <a:schemeClr val="lt1"/>
              </a:buClr>
              <a:buSzPct val="100000"/>
              <a:defRPr sz="12000">
                <a:solidFill>
                  <a:schemeClr val="lt1"/>
                </a:solidFill>
              </a:defRPr>
            </a:lvl8pPr>
            <a:lvl9pPr algn="ctr">
              <a:spcBef>
                <a:spcPts val="0"/>
              </a:spcBef>
              <a:buClr>
                <a:schemeClr val="lt1"/>
              </a:buClr>
              <a:buSzPct val="100000"/>
              <a:defRPr sz="12000">
                <a:solidFill>
                  <a:schemeClr val="lt1"/>
                </a:solidFill>
              </a:defRPr>
            </a:lvl9pPr>
          </a:lstStyle>
          <a:p>
            <a:endParaRPr/>
          </a:p>
        </p:txBody>
      </p:sp>
      <p:sp>
        <p:nvSpPr>
          <p:cNvPr id="76" name="Shape 76"/>
          <p:cNvSpPr txBox="1">
            <a:spLocks noGrp="1"/>
          </p:cNvSpPr>
          <p:nvPr>
            <p:ph type="body" idx="1"/>
          </p:nvPr>
        </p:nvSpPr>
        <p:spPr>
          <a:xfrm>
            <a:off x="311700" y="3369225"/>
            <a:ext cx="8520599" cy="1281900"/>
          </a:xfrm>
          <a:prstGeom prst="rect">
            <a:avLst/>
          </a:prstGeom>
        </p:spPr>
        <p:txBody>
          <a:bodyPr lIns="91425" tIns="91425" rIns="91425" bIns="91425" anchor="t" anchorCtr="0"/>
          <a:lstStyle>
            <a:lvl1pPr algn="ctr">
              <a:spcBef>
                <a:spcPts val="0"/>
              </a:spcBef>
              <a:buClr>
                <a:schemeClr val="lt1"/>
              </a:buClr>
              <a:defRPr>
                <a:solidFill>
                  <a:schemeClr val="lt1"/>
                </a:solidFill>
              </a:defRPr>
            </a:lvl1pPr>
            <a:lvl2pPr algn="ctr">
              <a:spcBef>
                <a:spcPts val="0"/>
              </a:spcBef>
              <a:buClr>
                <a:schemeClr val="lt1"/>
              </a:buClr>
              <a:defRPr>
                <a:solidFill>
                  <a:schemeClr val="lt1"/>
                </a:solidFill>
              </a:defRPr>
            </a:lvl2pPr>
            <a:lvl3pPr algn="ctr">
              <a:spcBef>
                <a:spcPts val="0"/>
              </a:spcBef>
              <a:buClr>
                <a:schemeClr val="lt1"/>
              </a:buClr>
              <a:defRPr>
                <a:solidFill>
                  <a:schemeClr val="lt1"/>
                </a:solidFill>
              </a:defRPr>
            </a:lvl3pPr>
            <a:lvl4pPr algn="ctr">
              <a:spcBef>
                <a:spcPts val="0"/>
              </a:spcBef>
              <a:buClr>
                <a:schemeClr val="lt1"/>
              </a:buClr>
              <a:defRPr>
                <a:solidFill>
                  <a:schemeClr val="lt1"/>
                </a:solidFill>
              </a:defRPr>
            </a:lvl4pPr>
            <a:lvl5pPr algn="ctr">
              <a:spcBef>
                <a:spcPts val="0"/>
              </a:spcBef>
              <a:buClr>
                <a:schemeClr val="lt1"/>
              </a:buClr>
              <a:defRPr>
                <a:solidFill>
                  <a:schemeClr val="lt1"/>
                </a:solidFill>
              </a:defRPr>
            </a:lvl5pPr>
            <a:lvl6pPr algn="ctr">
              <a:spcBef>
                <a:spcPts val="0"/>
              </a:spcBef>
              <a:buClr>
                <a:schemeClr val="lt1"/>
              </a:buClr>
              <a:defRPr>
                <a:solidFill>
                  <a:schemeClr val="lt1"/>
                </a:solidFill>
              </a:defRPr>
            </a:lvl6pPr>
            <a:lvl7pPr algn="ctr">
              <a:spcBef>
                <a:spcPts val="0"/>
              </a:spcBef>
              <a:buClr>
                <a:schemeClr val="lt1"/>
              </a:buClr>
              <a:defRPr>
                <a:solidFill>
                  <a:schemeClr val="lt1"/>
                </a:solidFill>
              </a:defRPr>
            </a:lvl7pPr>
            <a:lvl8pPr algn="ctr">
              <a:spcBef>
                <a:spcPts val="0"/>
              </a:spcBef>
              <a:buClr>
                <a:schemeClr val="lt1"/>
              </a:buClr>
              <a:defRPr>
                <a:solidFill>
                  <a:schemeClr val="lt1"/>
                </a:solidFill>
              </a:defRPr>
            </a:lvl8pPr>
            <a:lvl9pPr algn="ctr">
              <a:spcBef>
                <a:spcPts val="0"/>
              </a:spcBef>
              <a:buClr>
                <a:schemeClr val="lt1"/>
              </a:buClr>
              <a:defRPr>
                <a:solidFill>
                  <a:schemeClr val="lt1"/>
                </a:solidFill>
              </a:defRPr>
            </a:lvl9pPr>
          </a:lstStyle>
          <a:p>
            <a:endParaRPr/>
          </a:p>
        </p:txBody>
      </p:sp>
      <p:sp>
        <p:nvSpPr>
          <p:cNvPr id="77" name="Shape 77"/>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8"/>
        <p:cNvGrpSpPr/>
        <p:nvPr/>
      </p:nvGrpSpPr>
      <p:grpSpPr>
        <a:xfrm>
          <a:off x="0" y="0"/>
          <a:ext cx="0" cy="0"/>
          <a:chOff x="0" y="0"/>
          <a:chExt cx="0" cy="0"/>
        </a:xfrm>
      </p:grpSpPr>
      <p:sp>
        <p:nvSpPr>
          <p:cNvPr id="79" name="Shape 79"/>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title">
    <p:bg>
      <p:bgPr>
        <a:solidFill>
          <a:schemeClr val="dk1"/>
        </a:solidFill>
        <a:effectLst/>
      </p:bgPr>
    </p:bg>
    <p:spTree>
      <p:nvGrpSpPr>
        <p:cNvPr id="1" name="Shape 18"/>
        <p:cNvGrpSpPr/>
        <p:nvPr/>
      </p:nvGrpSpPr>
      <p:grpSpPr>
        <a:xfrm>
          <a:off x="0" y="0"/>
          <a:ext cx="0" cy="0"/>
          <a:chOff x="0" y="0"/>
          <a:chExt cx="0" cy="0"/>
        </a:xfrm>
      </p:grpSpPr>
      <p:grpSp>
        <p:nvGrpSpPr>
          <p:cNvPr id="19" name="Shape 19"/>
          <p:cNvGrpSpPr/>
          <p:nvPr/>
        </p:nvGrpSpPr>
        <p:grpSpPr>
          <a:xfrm>
            <a:off x="6098378" y="4"/>
            <a:ext cx="3045625" cy="2030570"/>
            <a:chOff x="6098378" y="4"/>
            <a:chExt cx="3045625" cy="2030570"/>
          </a:xfrm>
        </p:grpSpPr>
        <p:sp>
          <p:nvSpPr>
            <p:cNvPr id="20" name="Shape 20"/>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sp>
          <p:nvSpPr>
            <p:cNvPr id="21" name="Shape 21"/>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a:spcBef>
                  <a:spcPts val="0"/>
                </a:spcBef>
                <a:buNone/>
              </a:pPr>
              <a:endParaRPr/>
            </a:p>
          </p:txBody>
        </p:sp>
        <p:sp>
          <p:nvSpPr>
            <p:cNvPr id="22" name="Shape 22"/>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a:spcBef>
                  <a:spcPts val="0"/>
                </a:spcBef>
                <a:buNone/>
              </a:pPr>
              <a:endParaRPr/>
            </a:p>
          </p:txBody>
        </p:sp>
        <p:sp>
          <p:nvSpPr>
            <p:cNvPr id="23" name="Shape 23"/>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a:spcBef>
                  <a:spcPts val="0"/>
                </a:spcBef>
                <a:buNone/>
              </a:pPr>
              <a:endParaRPr/>
            </a:p>
          </p:txBody>
        </p:sp>
        <p:sp>
          <p:nvSpPr>
            <p:cNvPr id="24" name="Shape 24"/>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a:spcBef>
                  <a:spcPts val="0"/>
                </a:spcBef>
                <a:buNone/>
              </a:pPr>
              <a:endParaRPr/>
            </a:p>
          </p:txBody>
        </p:sp>
      </p:grpSp>
      <p:sp>
        <p:nvSpPr>
          <p:cNvPr id="25" name="Shape 25"/>
          <p:cNvSpPr txBox="1">
            <a:spLocks noGrp="1"/>
          </p:cNvSpPr>
          <p:nvPr>
            <p:ph type="title"/>
          </p:nvPr>
        </p:nvSpPr>
        <p:spPr>
          <a:xfrm>
            <a:off x="598100" y="2152347"/>
            <a:ext cx="8222100" cy="838799"/>
          </a:xfrm>
          <a:prstGeom prst="rect">
            <a:avLst/>
          </a:prstGeom>
        </p:spPr>
        <p:txBody>
          <a:bodyPr lIns="91425" tIns="91425" rIns="91425" bIns="91425" anchor="ctr" anchorCtr="0"/>
          <a:lstStyle>
            <a:lvl1pPr>
              <a:spcBef>
                <a:spcPts val="0"/>
              </a:spcBef>
              <a:buClr>
                <a:schemeClr val="lt1"/>
              </a:buClr>
              <a:buSzPct val="100000"/>
              <a:defRPr sz="4200">
                <a:solidFill>
                  <a:schemeClr val="lt1"/>
                </a:solidFill>
              </a:defRPr>
            </a:lvl1pPr>
            <a:lvl2pPr>
              <a:spcBef>
                <a:spcPts val="0"/>
              </a:spcBef>
              <a:buClr>
                <a:schemeClr val="lt1"/>
              </a:buClr>
              <a:buSzPct val="100000"/>
              <a:defRPr sz="4200">
                <a:solidFill>
                  <a:schemeClr val="lt1"/>
                </a:solidFill>
              </a:defRPr>
            </a:lvl2pPr>
            <a:lvl3pPr>
              <a:spcBef>
                <a:spcPts val="0"/>
              </a:spcBef>
              <a:buClr>
                <a:schemeClr val="lt1"/>
              </a:buClr>
              <a:buSzPct val="100000"/>
              <a:defRPr sz="4200">
                <a:solidFill>
                  <a:schemeClr val="lt1"/>
                </a:solidFill>
              </a:defRPr>
            </a:lvl3pPr>
            <a:lvl4pPr>
              <a:spcBef>
                <a:spcPts val="0"/>
              </a:spcBef>
              <a:buClr>
                <a:schemeClr val="lt1"/>
              </a:buClr>
              <a:buSzPct val="100000"/>
              <a:defRPr sz="4200">
                <a:solidFill>
                  <a:schemeClr val="lt1"/>
                </a:solidFill>
              </a:defRPr>
            </a:lvl4pPr>
            <a:lvl5pPr>
              <a:spcBef>
                <a:spcPts val="0"/>
              </a:spcBef>
              <a:buClr>
                <a:schemeClr val="lt1"/>
              </a:buClr>
              <a:buSzPct val="100000"/>
              <a:defRPr sz="4200">
                <a:solidFill>
                  <a:schemeClr val="lt1"/>
                </a:solidFill>
              </a:defRPr>
            </a:lvl5pPr>
            <a:lvl6pPr>
              <a:spcBef>
                <a:spcPts val="0"/>
              </a:spcBef>
              <a:buClr>
                <a:schemeClr val="lt1"/>
              </a:buClr>
              <a:buSzPct val="100000"/>
              <a:defRPr sz="4200">
                <a:solidFill>
                  <a:schemeClr val="lt1"/>
                </a:solidFill>
              </a:defRPr>
            </a:lvl6pPr>
            <a:lvl7pPr>
              <a:spcBef>
                <a:spcPts val="0"/>
              </a:spcBef>
              <a:buClr>
                <a:schemeClr val="lt1"/>
              </a:buClr>
              <a:buSzPct val="100000"/>
              <a:defRPr sz="4200">
                <a:solidFill>
                  <a:schemeClr val="lt1"/>
                </a:solidFill>
              </a:defRPr>
            </a:lvl7pPr>
            <a:lvl8pPr>
              <a:spcBef>
                <a:spcPts val="0"/>
              </a:spcBef>
              <a:buClr>
                <a:schemeClr val="lt1"/>
              </a:buClr>
              <a:buSzPct val="100000"/>
              <a:defRPr sz="4200">
                <a:solidFill>
                  <a:schemeClr val="lt1"/>
                </a:solidFill>
              </a:defRPr>
            </a:lvl8pPr>
            <a:lvl9pPr>
              <a:spcBef>
                <a:spcPts val="0"/>
              </a:spcBef>
              <a:buClr>
                <a:schemeClr val="lt1"/>
              </a:buClr>
              <a:buSzPct val="100000"/>
              <a:defRPr sz="4200">
                <a:solidFill>
                  <a:schemeClr val="lt1"/>
                </a:solidFill>
              </a:defRPr>
            </a:lvl9pPr>
          </a:lstStyle>
          <a:p>
            <a:endParaRPr/>
          </a:p>
        </p:txBody>
      </p:sp>
      <p:sp>
        <p:nvSpPr>
          <p:cNvPr id="26" name="Shape 26"/>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7"/>
        <p:cNvGrpSpPr/>
        <p:nvPr/>
      </p:nvGrpSpPr>
      <p:grpSpPr>
        <a:xfrm>
          <a:off x="0" y="0"/>
          <a:ext cx="0" cy="0"/>
          <a:chOff x="0" y="0"/>
          <a:chExt cx="0" cy="0"/>
        </a:xfrm>
      </p:grpSpPr>
      <p:grpSp>
        <p:nvGrpSpPr>
          <p:cNvPr id="28" name="Shape 28"/>
          <p:cNvGrpSpPr/>
          <p:nvPr/>
        </p:nvGrpSpPr>
        <p:grpSpPr>
          <a:xfrm>
            <a:off x="0" y="3903669"/>
            <a:ext cx="9144000" cy="1239924"/>
            <a:chOff x="0" y="3903669"/>
            <a:chExt cx="9144000" cy="1239924"/>
          </a:xfrm>
        </p:grpSpPr>
        <p:sp>
          <p:nvSpPr>
            <p:cNvPr id="29" name="Shape 29"/>
            <p:cNvSpPr/>
            <p:nvPr/>
          </p:nvSpPr>
          <p:spPr>
            <a:xfrm>
              <a:off x="8154895" y="3903669"/>
              <a:ext cx="989099" cy="987899"/>
            </a:xfrm>
            <a:prstGeom prst="rtTriangle">
              <a:avLst/>
            </a:prstGeom>
            <a:solidFill>
              <a:schemeClr val="accent5"/>
            </a:solidFill>
            <a:ln>
              <a:noFill/>
            </a:ln>
          </p:spPr>
          <p:txBody>
            <a:bodyPr lIns="91425" tIns="91425" rIns="91425" bIns="91425" anchor="ctr" anchorCtr="0">
              <a:noAutofit/>
            </a:bodyPr>
            <a:lstStyle/>
            <a:p>
              <a:pPr>
                <a:spcBef>
                  <a:spcPts val="0"/>
                </a:spcBef>
                <a:buNone/>
              </a:pPr>
              <a:endParaRPr/>
            </a:p>
          </p:txBody>
        </p:sp>
        <p:sp>
          <p:nvSpPr>
            <p:cNvPr id="30" name="Shape 30"/>
            <p:cNvSpPr/>
            <p:nvPr/>
          </p:nvSpPr>
          <p:spPr>
            <a:xfrm flipH="1">
              <a:off x="6181162" y="3903669"/>
              <a:ext cx="989099" cy="987899"/>
            </a:xfrm>
            <a:prstGeom prst="rtTriangle">
              <a:avLst/>
            </a:prstGeom>
            <a:solidFill>
              <a:schemeClr val="accent5"/>
            </a:solidFill>
            <a:ln>
              <a:noFill/>
            </a:ln>
          </p:spPr>
          <p:txBody>
            <a:bodyPr lIns="91425" tIns="91425" rIns="91425" bIns="91425" anchor="ctr" anchorCtr="0">
              <a:noAutofit/>
            </a:bodyPr>
            <a:lstStyle/>
            <a:p>
              <a:pPr>
                <a:spcBef>
                  <a:spcPts val="0"/>
                </a:spcBef>
                <a:buNone/>
              </a:pPr>
              <a:endParaRPr/>
            </a:p>
          </p:txBody>
        </p:sp>
        <p:sp>
          <p:nvSpPr>
            <p:cNvPr id="31" name="Shape 31"/>
            <p:cNvSpPr/>
            <p:nvPr/>
          </p:nvSpPr>
          <p:spPr>
            <a:xfrm>
              <a:off x="7170274" y="3903669"/>
              <a:ext cx="989099" cy="987899"/>
            </a:xfrm>
            <a:prstGeom prst="rect">
              <a:avLst/>
            </a:prstGeom>
            <a:solidFill>
              <a:schemeClr val="accent4"/>
            </a:solidFill>
            <a:ln>
              <a:noFill/>
            </a:ln>
          </p:spPr>
          <p:txBody>
            <a:bodyPr lIns="91425" tIns="91425" rIns="91425" bIns="91425" anchor="ctr" anchorCtr="0">
              <a:noAutofit/>
            </a:bodyPr>
            <a:lstStyle/>
            <a:p>
              <a:pPr>
                <a:spcBef>
                  <a:spcPts val="0"/>
                </a:spcBef>
                <a:buNone/>
              </a:pPr>
              <a:endParaRPr/>
            </a:p>
          </p:txBody>
        </p:sp>
        <p:sp>
          <p:nvSpPr>
            <p:cNvPr id="32" name="Shape 32"/>
            <p:cNvSpPr/>
            <p:nvPr/>
          </p:nvSpPr>
          <p:spPr>
            <a:xfrm rot="10800000">
              <a:off x="8154757" y="3903682"/>
              <a:ext cx="989099" cy="987899"/>
            </a:xfrm>
            <a:prstGeom prst="rtTriangle">
              <a:avLst/>
            </a:prstGeom>
            <a:solidFill>
              <a:schemeClr val="accent3"/>
            </a:solidFill>
            <a:ln>
              <a:noFill/>
            </a:ln>
          </p:spPr>
          <p:txBody>
            <a:bodyPr lIns="91425" tIns="91425" rIns="91425" bIns="91425" anchor="ctr" anchorCtr="0">
              <a:noAutofit/>
            </a:bodyPr>
            <a:lstStyle/>
            <a:p>
              <a:pPr>
                <a:spcBef>
                  <a:spcPts val="0"/>
                </a:spcBef>
                <a:buNone/>
              </a:pPr>
              <a:endParaRPr/>
            </a:p>
          </p:txBody>
        </p:sp>
        <p:sp>
          <p:nvSpPr>
            <p:cNvPr id="33" name="Shape 33"/>
            <p:cNvSpPr/>
            <p:nvPr/>
          </p:nvSpPr>
          <p:spPr>
            <a:xfrm>
              <a:off x="0" y="4891594"/>
              <a:ext cx="9144000" cy="251999"/>
            </a:xfrm>
            <a:prstGeom prst="rect">
              <a:avLst/>
            </a:prstGeom>
            <a:solidFill>
              <a:schemeClr val="dk1"/>
            </a:solidFill>
            <a:ln>
              <a:noFill/>
            </a:ln>
          </p:spPr>
          <p:txBody>
            <a:bodyPr lIns="91425" tIns="91425" rIns="91425" bIns="91425" anchor="ctr" anchorCtr="0">
              <a:noAutofit/>
            </a:bodyPr>
            <a:lstStyle/>
            <a:p>
              <a:pPr>
                <a:spcBef>
                  <a:spcPts val="0"/>
                </a:spcBef>
                <a:buNone/>
              </a:pPr>
              <a:endParaRPr/>
            </a:p>
          </p:txBody>
        </p:sp>
      </p:grpSp>
      <p:sp>
        <p:nvSpPr>
          <p:cNvPr id="34" name="Shape 34"/>
          <p:cNvSpPr txBox="1">
            <a:spLocks noGrp="1"/>
          </p:cNvSpPr>
          <p:nvPr>
            <p:ph type="title"/>
          </p:nvPr>
        </p:nvSpPr>
        <p:spPr>
          <a:xfrm>
            <a:off x="311700" y="410000"/>
            <a:ext cx="8520599" cy="6078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5" name="Shape 35"/>
          <p:cNvSpPr txBox="1">
            <a:spLocks noGrp="1"/>
          </p:cNvSpPr>
          <p:nvPr>
            <p:ph type="body" idx="1"/>
          </p:nvPr>
        </p:nvSpPr>
        <p:spPr>
          <a:xfrm>
            <a:off x="311700" y="1229875"/>
            <a:ext cx="8520599" cy="33390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6" name="Shape 36"/>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311700" y="410000"/>
            <a:ext cx="8520599" cy="6078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9" name="Shape 39"/>
          <p:cNvSpPr txBox="1">
            <a:spLocks noGrp="1"/>
          </p:cNvSpPr>
          <p:nvPr>
            <p:ph type="body" idx="1"/>
          </p:nvPr>
        </p:nvSpPr>
        <p:spPr>
          <a:xfrm>
            <a:off x="311700" y="1229975"/>
            <a:ext cx="3999899" cy="33390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40" name="Shape 40"/>
          <p:cNvSpPr txBox="1">
            <a:spLocks noGrp="1"/>
          </p:cNvSpPr>
          <p:nvPr>
            <p:ph type="body" idx="2"/>
          </p:nvPr>
        </p:nvSpPr>
        <p:spPr>
          <a:xfrm>
            <a:off x="4832400" y="1229975"/>
            <a:ext cx="3999899" cy="33390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41" name="Shape 41"/>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311700" y="410000"/>
            <a:ext cx="8520599" cy="6078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4" name="Shape 44"/>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311700" y="555600"/>
            <a:ext cx="2807999" cy="755699"/>
          </a:xfrm>
          <a:prstGeom prst="rect">
            <a:avLst/>
          </a:prstGeom>
        </p:spPr>
        <p:txBody>
          <a:bodyPr lIns="91425" tIns="91425" rIns="91425" bIns="91425" anchor="b" anchorCtr="0"/>
          <a:lstStyle>
            <a:lvl1pPr>
              <a:spcBef>
                <a:spcPts val="0"/>
              </a:spcBef>
              <a:buSzPct val="100000"/>
              <a:defRPr sz="2400"/>
            </a:lvl1pPr>
            <a:lvl2pPr>
              <a:spcBef>
                <a:spcPts val="0"/>
              </a:spcBef>
              <a:buSzPct val="100000"/>
              <a:defRPr sz="2400"/>
            </a:lvl2pPr>
            <a:lvl3pPr>
              <a:spcBef>
                <a:spcPts val="0"/>
              </a:spcBef>
              <a:buSzPct val="100000"/>
              <a:defRPr sz="2400"/>
            </a:lvl3pPr>
            <a:lvl4pPr>
              <a:spcBef>
                <a:spcPts val="0"/>
              </a:spcBef>
              <a:buSzPct val="100000"/>
              <a:defRPr sz="2400"/>
            </a:lvl4pPr>
            <a:lvl5pPr>
              <a:spcBef>
                <a:spcPts val="0"/>
              </a:spcBef>
              <a:buSzPct val="100000"/>
              <a:defRPr sz="2400"/>
            </a:lvl5pPr>
            <a:lvl6pPr>
              <a:spcBef>
                <a:spcPts val="0"/>
              </a:spcBef>
              <a:buSzPct val="100000"/>
              <a:defRPr sz="2400"/>
            </a:lvl6pPr>
            <a:lvl7pPr>
              <a:spcBef>
                <a:spcPts val="0"/>
              </a:spcBef>
              <a:buSzPct val="100000"/>
              <a:defRPr sz="2400"/>
            </a:lvl7pPr>
            <a:lvl8pPr>
              <a:spcBef>
                <a:spcPts val="0"/>
              </a:spcBef>
              <a:buSzPct val="100000"/>
              <a:defRPr sz="2400"/>
            </a:lvl8pPr>
            <a:lvl9pPr>
              <a:spcBef>
                <a:spcPts val="0"/>
              </a:spcBef>
              <a:buSzPct val="100000"/>
              <a:defRPr sz="2400"/>
            </a:lvl9pPr>
          </a:lstStyle>
          <a:p>
            <a:endParaRPr/>
          </a:p>
        </p:txBody>
      </p:sp>
      <p:sp>
        <p:nvSpPr>
          <p:cNvPr id="47" name="Shape 47"/>
          <p:cNvSpPr txBox="1">
            <a:spLocks noGrp="1"/>
          </p:cNvSpPr>
          <p:nvPr>
            <p:ph type="body" idx="1"/>
          </p:nvPr>
        </p:nvSpPr>
        <p:spPr>
          <a:xfrm>
            <a:off x="311700" y="1465804"/>
            <a:ext cx="2807999" cy="3103199"/>
          </a:xfrm>
          <a:prstGeom prst="rect">
            <a:avLst/>
          </a:prstGeom>
        </p:spPr>
        <p:txBody>
          <a:bodyPr lIns="91425" tIns="91425" rIns="91425" bIns="91425" anchor="t" anchorCtr="0"/>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48" name="Shape 48"/>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4"/>
        </a:solidFill>
        <a:effectLst/>
      </p:bgPr>
    </p:bg>
    <p:spTree>
      <p:nvGrpSpPr>
        <p:cNvPr id="1" name="Shape 49"/>
        <p:cNvGrpSpPr/>
        <p:nvPr/>
      </p:nvGrpSpPr>
      <p:grpSpPr>
        <a:xfrm>
          <a:off x="0" y="0"/>
          <a:ext cx="0" cy="0"/>
          <a:chOff x="0" y="0"/>
          <a:chExt cx="0" cy="0"/>
        </a:xfrm>
      </p:grpSpPr>
      <p:grpSp>
        <p:nvGrpSpPr>
          <p:cNvPr id="50" name="Shape 50"/>
          <p:cNvGrpSpPr/>
          <p:nvPr/>
        </p:nvGrpSpPr>
        <p:grpSpPr>
          <a:xfrm>
            <a:off x="6098378" y="4"/>
            <a:ext cx="3045625" cy="2030570"/>
            <a:chOff x="6098378" y="4"/>
            <a:chExt cx="3045625" cy="2030570"/>
          </a:xfrm>
        </p:grpSpPr>
        <p:sp>
          <p:nvSpPr>
            <p:cNvPr id="51" name="Shape 51"/>
            <p:cNvSpPr/>
            <p:nvPr/>
          </p:nvSpPr>
          <p:spPr>
            <a:xfrm>
              <a:off x="8128803" y="15"/>
              <a:ext cx="1015200" cy="1015200"/>
            </a:xfrm>
            <a:prstGeom prst="rect">
              <a:avLst/>
            </a:prstGeom>
            <a:solidFill>
              <a:schemeClr val="accent3"/>
            </a:solidFill>
            <a:ln>
              <a:noFill/>
            </a:ln>
          </p:spPr>
          <p:txBody>
            <a:bodyPr lIns="91425" tIns="91425" rIns="91425" bIns="91425" anchor="ctr" anchorCtr="0">
              <a:noAutofit/>
            </a:bodyPr>
            <a:lstStyle/>
            <a:p>
              <a:pPr>
                <a:spcBef>
                  <a:spcPts val="0"/>
                </a:spcBef>
                <a:buNone/>
              </a:pPr>
              <a:endParaRPr/>
            </a:p>
          </p:txBody>
        </p:sp>
        <p:sp>
          <p:nvSpPr>
            <p:cNvPr id="52" name="Shape 52"/>
            <p:cNvSpPr/>
            <p:nvPr/>
          </p:nvSpPr>
          <p:spPr>
            <a:xfrm flipH="1">
              <a:off x="7113463" y="4"/>
              <a:ext cx="1015200" cy="1015200"/>
            </a:xfrm>
            <a:prstGeom prst="rtTriangle">
              <a:avLst/>
            </a:prstGeom>
            <a:solidFill>
              <a:schemeClr val="accent5"/>
            </a:solidFill>
            <a:ln>
              <a:noFill/>
            </a:ln>
          </p:spPr>
          <p:txBody>
            <a:bodyPr lIns="91425" tIns="91425" rIns="91425" bIns="91425" anchor="ctr" anchorCtr="0">
              <a:noAutofit/>
            </a:bodyPr>
            <a:lstStyle/>
            <a:p>
              <a:pPr>
                <a:spcBef>
                  <a:spcPts val="0"/>
                </a:spcBef>
                <a:buNone/>
              </a:pPr>
              <a:endParaRPr/>
            </a:p>
          </p:txBody>
        </p:sp>
        <p:sp>
          <p:nvSpPr>
            <p:cNvPr id="53" name="Shape 53"/>
            <p:cNvSpPr/>
            <p:nvPr/>
          </p:nvSpPr>
          <p:spPr>
            <a:xfrm rot="10800000" flipH="1">
              <a:off x="7113588" y="106"/>
              <a:ext cx="1015200" cy="1015200"/>
            </a:xfrm>
            <a:prstGeom prst="rtTriangle">
              <a:avLst/>
            </a:prstGeom>
            <a:solidFill>
              <a:schemeClr val="accent3"/>
            </a:solidFill>
            <a:ln>
              <a:noFill/>
            </a:ln>
          </p:spPr>
          <p:txBody>
            <a:bodyPr lIns="91425" tIns="91425" rIns="91425" bIns="91425" anchor="ctr" anchorCtr="0">
              <a:noAutofit/>
            </a:bodyPr>
            <a:lstStyle/>
            <a:p>
              <a:pPr>
                <a:spcBef>
                  <a:spcPts val="0"/>
                </a:spcBef>
                <a:buNone/>
              </a:pPr>
              <a:endParaRPr/>
            </a:p>
          </p:txBody>
        </p:sp>
        <p:sp>
          <p:nvSpPr>
            <p:cNvPr id="54" name="Shape 54"/>
            <p:cNvSpPr/>
            <p:nvPr/>
          </p:nvSpPr>
          <p:spPr>
            <a:xfrm rot="10800000">
              <a:off x="6098378" y="96"/>
              <a:ext cx="1015200" cy="1015200"/>
            </a:xfrm>
            <a:prstGeom prst="rtTriangle">
              <a:avLst/>
            </a:prstGeom>
            <a:solidFill>
              <a:schemeClr val="accent5"/>
            </a:solidFill>
            <a:ln>
              <a:noFill/>
            </a:ln>
          </p:spPr>
          <p:txBody>
            <a:bodyPr lIns="91425" tIns="91425" rIns="91425" bIns="91425" anchor="ctr" anchorCtr="0">
              <a:noAutofit/>
            </a:bodyPr>
            <a:lstStyle/>
            <a:p>
              <a:pPr>
                <a:spcBef>
                  <a:spcPts val="0"/>
                </a:spcBef>
                <a:buNone/>
              </a:pPr>
              <a:endParaRPr/>
            </a:p>
          </p:txBody>
        </p:sp>
        <p:sp>
          <p:nvSpPr>
            <p:cNvPr id="55" name="Shape 55"/>
            <p:cNvSpPr/>
            <p:nvPr/>
          </p:nvSpPr>
          <p:spPr>
            <a:xfrm rot="10800000">
              <a:off x="8128789" y="1015375"/>
              <a:ext cx="1015200" cy="1015200"/>
            </a:xfrm>
            <a:prstGeom prst="rtTriangle">
              <a:avLst/>
            </a:prstGeom>
            <a:solidFill>
              <a:schemeClr val="accent5"/>
            </a:solidFill>
            <a:ln>
              <a:noFill/>
            </a:ln>
          </p:spPr>
          <p:txBody>
            <a:bodyPr lIns="91425" tIns="91425" rIns="91425" bIns="91425" anchor="ctr" anchorCtr="0">
              <a:noAutofit/>
            </a:bodyPr>
            <a:lstStyle/>
            <a:p>
              <a:pPr>
                <a:spcBef>
                  <a:spcPts val="0"/>
                </a:spcBef>
                <a:buNone/>
              </a:pPr>
              <a:endParaRPr/>
            </a:p>
          </p:txBody>
        </p:sp>
      </p:grpSp>
      <p:sp>
        <p:nvSpPr>
          <p:cNvPr id="56" name="Shape 56"/>
          <p:cNvSpPr txBox="1">
            <a:spLocks noGrp="1"/>
          </p:cNvSpPr>
          <p:nvPr>
            <p:ph type="title"/>
          </p:nvPr>
        </p:nvSpPr>
        <p:spPr>
          <a:xfrm>
            <a:off x="490250" y="526350"/>
            <a:ext cx="5618700" cy="4090800"/>
          </a:xfrm>
          <a:prstGeom prst="rect">
            <a:avLst/>
          </a:prstGeom>
        </p:spPr>
        <p:txBody>
          <a:bodyPr lIns="91425" tIns="91425" rIns="91425" bIns="91425" anchor="ctr" anchorCtr="0"/>
          <a:lstStyle>
            <a:lvl1pPr>
              <a:spcBef>
                <a:spcPts val="0"/>
              </a:spcBef>
              <a:buClr>
                <a:schemeClr val="lt1"/>
              </a:buClr>
              <a:buSzPct val="100000"/>
              <a:defRPr sz="4800">
                <a:solidFill>
                  <a:schemeClr val="lt1"/>
                </a:solidFill>
              </a:defRPr>
            </a:lvl1pPr>
            <a:lvl2pPr>
              <a:spcBef>
                <a:spcPts val="0"/>
              </a:spcBef>
              <a:buClr>
                <a:schemeClr val="lt1"/>
              </a:buClr>
              <a:buSzPct val="100000"/>
              <a:defRPr sz="4800">
                <a:solidFill>
                  <a:schemeClr val="lt1"/>
                </a:solidFill>
              </a:defRPr>
            </a:lvl2pPr>
            <a:lvl3pPr>
              <a:spcBef>
                <a:spcPts val="0"/>
              </a:spcBef>
              <a:buClr>
                <a:schemeClr val="lt1"/>
              </a:buClr>
              <a:buSzPct val="100000"/>
              <a:defRPr sz="4800">
                <a:solidFill>
                  <a:schemeClr val="lt1"/>
                </a:solidFill>
              </a:defRPr>
            </a:lvl3pPr>
            <a:lvl4pPr>
              <a:spcBef>
                <a:spcPts val="0"/>
              </a:spcBef>
              <a:buClr>
                <a:schemeClr val="lt1"/>
              </a:buClr>
              <a:buSzPct val="100000"/>
              <a:defRPr sz="4800">
                <a:solidFill>
                  <a:schemeClr val="lt1"/>
                </a:solidFill>
              </a:defRPr>
            </a:lvl4pPr>
            <a:lvl5pPr>
              <a:spcBef>
                <a:spcPts val="0"/>
              </a:spcBef>
              <a:buClr>
                <a:schemeClr val="lt1"/>
              </a:buClr>
              <a:buSzPct val="100000"/>
              <a:defRPr sz="4800">
                <a:solidFill>
                  <a:schemeClr val="lt1"/>
                </a:solidFill>
              </a:defRPr>
            </a:lvl5pPr>
            <a:lvl6pPr>
              <a:spcBef>
                <a:spcPts val="0"/>
              </a:spcBef>
              <a:buClr>
                <a:schemeClr val="lt1"/>
              </a:buClr>
              <a:buSzPct val="100000"/>
              <a:defRPr sz="4800">
                <a:solidFill>
                  <a:schemeClr val="lt1"/>
                </a:solidFill>
              </a:defRPr>
            </a:lvl6pPr>
            <a:lvl7pPr>
              <a:spcBef>
                <a:spcPts val="0"/>
              </a:spcBef>
              <a:buClr>
                <a:schemeClr val="lt1"/>
              </a:buClr>
              <a:buSzPct val="100000"/>
              <a:defRPr sz="4800">
                <a:solidFill>
                  <a:schemeClr val="lt1"/>
                </a:solidFill>
              </a:defRPr>
            </a:lvl7pPr>
            <a:lvl8pPr>
              <a:spcBef>
                <a:spcPts val="0"/>
              </a:spcBef>
              <a:buClr>
                <a:schemeClr val="lt1"/>
              </a:buClr>
              <a:buSzPct val="100000"/>
              <a:defRPr sz="4800">
                <a:solidFill>
                  <a:schemeClr val="lt1"/>
                </a:solidFill>
              </a:defRPr>
            </a:lvl8pPr>
            <a:lvl9pPr>
              <a:spcBef>
                <a:spcPts val="0"/>
              </a:spcBef>
              <a:buClr>
                <a:schemeClr val="lt1"/>
              </a:buClr>
              <a:buSzPct val="100000"/>
              <a:defRPr sz="4800">
                <a:solidFill>
                  <a:schemeClr val="lt1"/>
                </a:solidFill>
              </a:defRPr>
            </a:lvl9pPr>
          </a:lstStyle>
          <a:p>
            <a:endParaRPr/>
          </a:p>
        </p:txBody>
      </p:sp>
      <p:sp>
        <p:nvSpPr>
          <p:cNvPr id="57" name="Shape 57"/>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58"/>
        <p:cNvGrpSpPr/>
        <p:nvPr/>
      </p:nvGrpSpPr>
      <p:grpSpPr>
        <a:xfrm>
          <a:off x="0" y="0"/>
          <a:ext cx="0" cy="0"/>
          <a:chOff x="0" y="0"/>
          <a:chExt cx="0" cy="0"/>
        </a:xfrm>
      </p:grpSpPr>
      <p:sp>
        <p:nvSpPr>
          <p:cNvPr id="59" name="Shape 59"/>
          <p:cNvSpPr/>
          <p:nvPr/>
        </p:nvSpPr>
        <p:spPr>
          <a:xfrm>
            <a:off x="4572000" y="-175"/>
            <a:ext cx="4572000" cy="5143499"/>
          </a:xfrm>
          <a:prstGeom prst="rect">
            <a:avLst/>
          </a:prstGeom>
          <a:solidFill>
            <a:schemeClr val="dk1"/>
          </a:solidFill>
          <a:ln>
            <a:noFill/>
          </a:ln>
        </p:spPr>
        <p:txBody>
          <a:bodyPr lIns="91425" tIns="91425" rIns="91425" bIns="91425" anchor="ctr" anchorCtr="0">
            <a:noAutofit/>
          </a:bodyPr>
          <a:lstStyle/>
          <a:p>
            <a:pPr>
              <a:spcBef>
                <a:spcPts val="0"/>
              </a:spcBef>
              <a:buNone/>
            </a:pPr>
            <a:endParaRPr/>
          </a:p>
        </p:txBody>
      </p:sp>
      <p:cxnSp>
        <p:nvCxnSpPr>
          <p:cNvPr id="60" name="Shape 60"/>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61" name="Shape 61"/>
          <p:cNvSpPr txBox="1">
            <a:spLocks noGrp="1"/>
          </p:cNvSpPr>
          <p:nvPr>
            <p:ph type="title"/>
          </p:nvPr>
        </p:nvSpPr>
        <p:spPr>
          <a:xfrm>
            <a:off x="265500" y="1151100"/>
            <a:ext cx="4045199" cy="1564499"/>
          </a:xfrm>
          <a:prstGeom prst="rect">
            <a:avLst/>
          </a:prstGeom>
        </p:spPr>
        <p:txBody>
          <a:bodyPr lIns="91425" tIns="91425" rIns="91425" bIns="91425" anchor="b" anchorCtr="0"/>
          <a:lstStyle>
            <a:lvl1pPr algn="ctr">
              <a:spcBef>
                <a:spcPts val="0"/>
              </a:spcBef>
              <a:buSzPct val="100000"/>
              <a:defRPr sz="4200"/>
            </a:lvl1pPr>
            <a:lvl2pPr algn="ctr">
              <a:spcBef>
                <a:spcPts val="0"/>
              </a:spcBef>
              <a:buSzPct val="100000"/>
              <a:defRPr sz="4200"/>
            </a:lvl2pPr>
            <a:lvl3pPr algn="ctr">
              <a:spcBef>
                <a:spcPts val="0"/>
              </a:spcBef>
              <a:buSzPct val="100000"/>
              <a:defRPr sz="4200"/>
            </a:lvl3pPr>
            <a:lvl4pPr algn="ctr">
              <a:spcBef>
                <a:spcPts val="0"/>
              </a:spcBef>
              <a:buSzPct val="100000"/>
              <a:defRPr sz="4200"/>
            </a:lvl4pPr>
            <a:lvl5pPr algn="ctr">
              <a:spcBef>
                <a:spcPts val="0"/>
              </a:spcBef>
              <a:buSzPct val="100000"/>
              <a:defRPr sz="4200"/>
            </a:lvl5pPr>
            <a:lvl6pPr algn="ctr">
              <a:spcBef>
                <a:spcPts val="0"/>
              </a:spcBef>
              <a:buSzPct val="100000"/>
              <a:defRPr sz="4200"/>
            </a:lvl6pPr>
            <a:lvl7pPr algn="ctr">
              <a:spcBef>
                <a:spcPts val="0"/>
              </a:spcBef>
              <a:buSzPct val="100000"/>
              <a:defRPr sz="4200"/>
            </a:lvl7pPr>
            <a:lvl8pPr algn="ctr">
              <a:spcBef>
                <a:spcPts val="0"/>
              </a:spcBef>
              <a:buSzPct val="100000"/>
              <a:defRPr sz="4200"/>
            </a:lvl8pPr>
            <a:lvl9pPr algn="ctr">
              <a:spcBef>
                <a:spcPts val="0"/>
              </a:spcBef>
              <a:buSzPct val="100000"/>
              <a:defRPr sz="4200"/>
            </a:lvl9pPr>
          </a:lstStyle>
          <a:p>
            <a:endParaRPr/>
          </a:p>
        </p:txBody>
      </p:sp>
      <p:sp>
        <p:nvSpPr>
          <p:cNvPr id="62" name="Shape 62"/>
          <p:cNvSpPr txBox="1">
            <a:spLocks noGrp="1"/>
          </p:cNvSpPr>
          <p:nvPr>
            <p:ph type="subTitle" idx="1"/>
          </p:nvPr>
        </p:nvSpPr>
        <p:spPr>
          <a:xfrm>
            <a:off x="265500" y="2769001"/>
            <a:ext cx="4045199" cy="1269299"/>
          </a:xfrm>
          <a:prstGeom prst="rect">
            <a:avLst/>
          </a:prstGeom>
        </p:spPr>
        <p:txBody>
          <a:bodyPr lIns="91425" tIns="91425" rIns="91425" bIns="91425" anchor="t" anchorCtr="0"/>
          <a:lstStyle>
            <a:lvl1pPr algn="ctr">
              <a:lnSpc>
                <a:spcPct val="100000"/>
              </a:lnSpc>
              <a:spcBef>
                <a:spcPts val="0"/>
              </a:spcBef>
              <a:spcAft>
                <a:spcPts val="0"/>
              </a:spcAft>
              <a:buSzPct val="100000"/>
              <a:buNone/>
              <a:defRPr sz="2100"/>
            </a:lvl1pPr>
            <a:lvl2pPr algn="ctr">
              <a:lnSpc>
                <a:spcPct val="100000"/>
              </a:lnSpc>
              <a:spcBef>
                <a:spcPts val="0"/>
              </a:spcBef>
              <a:spcAft>
                <a:spcPts val="0"/>
              </a:spcAft>
              <a:buSzPct val="100000"/>
              <a:buNone/>
              <a:defRPr sz="2100"/>
            </a:lvl2pPr>
            <a:lvl3pPr algn="ctr">
              <a:lnSpc>
                <a:spcPct val="100000"/>
              </a:lnSpc>
              <a:spcBef>
                <a:spcPts val="0"/>
              </a:spcBef>
              <a:spcAft>
                <a:spcPts val="0"/>
              </a:spcAft>
              <a:buSzPct val="100000"/>
              <a:buNone/>
              <a:defRPr sz="2100"/>
            </a:lvl3pPr>
            <a:lvl4pPr algn="ctr">
              <a:lnSpc>
                <a:spcPct val="100000"/>
              </a:lnSpc>
              <a:spcBef>
                <a:spcPts val="0"/>
              </a:spcBef>
              <a:spcAft>
                <a:spcPts val="0"/>
              </a:spcAft>
              <a:buSzPct val="100000"/>
              <a:buNone/>
              <a:defRPr sz="2100"/>
            </a:lvl4pPr>
            <a:lvl5pPr algn="ctr">
              <a:lnSpc>
                <a:spcPct val="100000"/>
              </a:lnSpc>
              <a:spcBef>
                <a:spcPts val="0"/>
              </a:spcBef>
              <a:spcAft>
                <a:spcPts val="0"/>
              </a:spcAft>
              <a:buSzPct val="100000"/>
              <a:buNone/>
              <a:defRPr sz="2100"/>
            </a:lvl5pPr>
            <a:lvl6pPr algn="ctr">
              <a:lnSpc>
                <a:spcPct val="100000"/>
              </a:lnSpc>
              <a:spcBef>
                <a:spcPts val="0"/>
              </a:spcBef>
              <a:spcAft>
                <a:spcPts val="0"/>
              </a:spcAft>
              <a:buSzPct val="100000"/>
              <a:buNone/>
              <a:defRPr sz="2100"/>
            </a:lvl6pPr>
            <a:lvl7pPr algn="ctr">
              <a:lnSpc>
                <a:spcPct val="100000"/>
              </a:lnSpc>
              <a:spcBef>
                <a:spcPts val="0"/>
              </a:spcBef>
              <a:spcAft>
                <a:spcPts val="0"/>
              </a:spcAft>
              <a:buSzPct val="100000"/>
              <a:buNone/>
              <a:defRPr sz="2100"/>
            </a:lvl7pPr>
            <a:lvl8pPr algn="ctr">
              <a:lnSpc>
                <a:spcPct val="100000"/>
              </a:lnSpc>
              <a:spcBef>
                <a:spcPts val="0"/>
              </a:spcBef>
              <a:spcAft>
                <a:spcPts val="0"/>
              </a:spcAft>
              <a:buSzPct val="100000"/>
              <a:buNone/>
              <a:defRPr sz="2100"/>
            </a:lvl8pPr>
            <a:lvl9pPr algn="ctr">
              <a:lnSpc>
                <a:spcPct val="100000"/>
              </a:lnSpc>
              <a:spcBef>
                <a:spcPts val="0"/>
              </a:spcBef>
              <a:spcAft>
                <a:spcPts val="0"/>
              </a:spcAft>
              <a:buSzPct val="100000"/>
              <a:buNone/>
              <a:defRPr sz="2100"/>
            </a:lvl9pPr>
          </a:lstStyle>
          <a:p>
            <a:endParaRPr/>
          </a:p>
        </p:txBody>
      </p:sp>
      <p:sp>
        <p:nvSpPr>
          <p:cNvPr id="63" name="Shape 63"/>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a:spcBef>
                <a:spcPts val="0"/>
              </a:spcBef>
              <a:buClr>
                <a:schemeClr val="lt1"/>
              </a:buClr>
              <a:defRPr>
                <a:solidFill>
                  <a:schemeClr val="lt1"/>
                </a:solidFill>
              </a:defRPr>
            </a:lvl1pPr>
            <a:lvl2pPr>
              <a:spcBef>
                <a:spcPts val="0"/>
              </a:spcBef>
              <a:buClr>
                <a:schemeClr val="lt1"/>
              </a:buClr>
              <a:defRPr>
                <a:solidFill>
                  <a:schemeClr val="lt1"/>
                </a:solidFill>
              </a:defRPr>
            </a:lvl2pPr>
            <a:lvl3pPr>
              <a:spcBef>
                <a:spcPts val="0"/>
              </a:spcBef>
              <a:buClr>
                <a:schemeClr val="lt1"/>
              </a:buClr>
              <a:defRPr>
                <a:solidFill>
                  <a:schemeClr val="lt1"/>
                </a:solidFill>
              </a:defRPr>
            </a:lvl3pPr>
            <a:lvl4pPr>
              <a:spcBef>
                <a:spcPts val="0"/>
              </a:spcBef>
              <a:buClr>
                <a:schemeClr val="lt1"/>
              </a:buClr>
              <a:defRPr>
                <a:solidFill>
                  <a:schemeClr val="lt1"/>
                </a:solidFill>
              </a:defRPr>
            </a:lvl4pPr>
            <a:lvl5pPr>
              <a:spcBef>
                <a:spcPts val="0"/>
              </a:spcBef>
              <a:buClr>
                <a:schemeClr val="lt1"/>
              </a:buClr>
              <a:defRPr>
                <a:solidFill>
                  <a:schemeClr val="lt1"/>
                </a:solidFill>
              </a:defRPr>
            </a:lvl5pPr>
            <a:lvl6pPr>
              <a:spcBef>
                <a:spcPts val="0"/>
              </a:spcBef>
              <a:buClr>
                <a:schemeClr val="lt1"/>
              </a:buClr>
              <a:defRPr>
                <a:solidFill>
                  <a:schemeClr val="lt1"/>
                </a:solidFill>
              </a:defRPr>
            </a:lvl6pPr>
            <a:lvl7pPr>
              <a:spcBef>
                <a:spcPts val="0"/>
              </a:spcBef>
              <a:buClr>
                <a:schemeClr val="lt1"/>
              </a:buClr>
              <a:defRPr>
                <a:solidFill>
                  <a:schemeClr val="lt1"/>
                </a:solidFill>
              </a:defRPr>
            </a:lvl7pPr>
            <a:lvl8pPr>
              <a:spcBef>
                <a:spcPts val="0"/>
              </a:spcBef>
              <a:buClr>
                <a:schemeClr val="lt1"/>
              </a:buClr>
              <a:defRPr>
                <a:solidFill>
                  <a:schemeClr val="lt1"/>
                </a:solidFill>
              </a:defRPr>
            </a:lvl8pPr>
            <a:lvl9pPr>
              <a:spcBef>
                <a:spcPts val="0"/>
              </a:spcBef>
              <a:buClr>
                <a:schemeClr val="lt1"/>
              </a:buClr>
              <a:defRPr>
                <a:solidFill>
                  <a:schemeClr val="lt1"/>
                </a:solidFill>
              </a:defRPr>
            </a:lvl9pPr>
          </a:lstStyle>
          <a:p>
            <a:endParaRPr/>
          </a:p>
        </p:txBody>
      </p:sp>
      <p:sp>
        <p:nvSpPr>
          <p:cNvPr id="64" name="Shape 64"/>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65"/>
        <p:cNvGrpSpPr/>
        <p:nvPr/>
      </p:nvGrpSpPr>
      <p:grpSpPr>
        <a:xfrm>
          <a:off x="0" y="0"/>
          <a:ext cx="0" cy="0"/>
          <a:chOff x="0" y="0"/>
          <a:chExt cx="0" cy="0"/>
        </a:xfrm>
      </p:grpSpPr>
      <p:sp>
        <p:nvSpPr>
          <p:cNvPr id="66" name="Shape 66"/>
          <p:cNvSpPr txBox="1">
            <a:spLocks noGrp="1"/>
          </p:cNvSpPr>
          <p:nvPr>
            <p:ph type="body" idx="1"/>
          </p:nvPr>
        </p:nvSpPr>
        <p:spPr>
          <a:xfrm>
            <a:off x="319500" y="4230575"/>
            <a:ext cx="5998800" cy="598799"/>
          </a:xfrm>
          <a:prstGeom prst="rect">
            <a:avLst/>
          </a:prstGeom>
        </p:spPr>
        <p:txBody>
          <a:bodyPr lIns="91425" tIns="91425" rIns="91425" bIns="91425" anchor="ctr" anchorCtr="0"/>
          <a:lstStyle>
            <a:lvl1pPr>
              <a:lnSpc>
                <a:spcPct val="100000"/>
              </a:lnSpc>
              <a:spcBef>
                <a:spcPts val="0"/>
              </a:spcBef>
              <a:spcAft>
                <a:spcPts val="0"/>
              </a:spcAft>
              <a:buNone/>
              <a:defRPr/>
            </a:lvl1pPr>
          </a:lstStyle>
          <a:p>
            <a:endParaRPr/>
          </a:p>
        </p:txBody>
      </p:sp>
      <p:sp>
        <p:nvSpPr>
          <p:cNvPr id="67" name="Shape 67"/>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311700" y="410000"/>
            <a:ext cx="8520599" cy="607800"/>
          </a:xfrm>
          <a:prstGeom prst="rect">
            <a:avLst/>
          </a:prstGeom>
          <a:noFill/>
          <a:ln>
            <a:noFill/>
          </a:ln>
        </p:spPr>
        <p:txBody>
          <a:bodyPr lIns="91425" tIns="91425" rIns="91425" bIns="91425" anchor="t" anchorCtr="0"/>
          <a:lstStyle>
            <a:lvl1pPr>
              <a:spcBef>
                <a:spcPts val="0"/>
              </a:spcBef>
              <a:buClr>
                <a:schemeClr val="dk1"/>
              </a:buClr>
              <a:buSzPct val="100000"/>
              <a:buFont typeface="Roboto"/>
              <a:buNone/>
              <a:defRPr sz="3000">
                <a:solidFill>
                  <a:schemeClr val="dk1"/>
                </a:solidFill>
                <a:latin typeface="Roboto"/>
                <a:ea typeface="Roboto"/>
                <a:cs typeface="Roboto"/>
                <a:sym typeface="Roboto"/>
              </a:defRPr>
            </a:lvl1pPr>
            <a:lvl2pPr>
              <a:spcBef>
                <a:spcPts val="0"/>
              </a:spcBef>
              <a:buClr>
                <a:schemeClr val="dk1"/>
              </a:buClr>
              <a:buSzPct val="100000"/>
              <a:buFont typeface="Roboto"/>
              <a:buNone/>
              <a:defRPr sz="3000">
                <a:solidFill>
                  <a:schemeClr val="dk1"/>
                </a:solidFill>
                <a:latin typeface="Roboto"/>
                <a:ea typeface="Roboto"/>
                <a:cs typeface="Roboto"/>
                <a:sym typeface="Roboto"/>
              </a:defRPr>
            </a:lvl2pPr>
            <a:lvl3pPr>
              <a:spcBef>
                <a:spcPts val="0"/>
              </a:spcBef>
              <a:buClr>
                <a:schemeClr val="dk1"/>
              </a:buClr>
              <a:buSzPct val="100000"/>
              <a:buFont typeface="Roboto"/>
              <a:buNone/>
              <a:defRPr sz="3000">
                <a:solidFill>
                  <a:schemeClr val="dk1"/>
                </a:solidFill>
                <a:latin typeface="Roboto"/>
                <a:ea typeface="Roboto"/>
                <a:cs typeface="Roboto"/>
                <a:sym typeface="Roboto"/>
              </a:defRPr>
            </a:lvl3pPr>
            <a:lvl4pPr>
              <a:spcBef>
                <a:spcPts val="0"/>
              </a:spcBef>
              <a:buClr>
                <a:schemeClr val="dk1"/>
              </a:buClr>
              <a:buSzPct val="100000"/>
              <a:buFont typeface="Roboto"/>
              <a:buNone/>
              <a:defRPr sz="3000">
                <a:solidFill>
                  <a:schemeClr val="dk1"/>
                </a:solidFill>
                <a:latin typeface="Roboto"/>
                <a:ea typeface="Roboto"/>
                <a:cs typeface="Roboto"/>
                <a:sym typeface="Roboto"/>
              </a:defRPr>
            </a:lvl4pPr>
            <a:lvl5pPr>
              <a:spcBef>
                <a:spcPts val="0"/>
              </a:spcBef>
              <a:buClr>
                <a:schemeClr val="dk1"/>
              </a:buClr>
              <a:buSzPct val="100000"/>
              <a:buFont typeface="Roboto"/>
              <a:buNone/>
              <a:defRPr sz="3000">
                <a:solidFill>
                  <a:schemeClr val="dk1"/>
                </a:solidFill>
                <a:latin typeface="Roboto"/>
                <a:ea typeface="Roboto"/>
                <a:cs typeface="Roboto"/>
                <a:sym typeface="Roboto"/>
              </a:defRPr>
            </a:lvl5pPr>
            <a:lvl6pPr>
              <a:spcBef>
                <a:spcPts val="0"/>
              </a:spcBef>
              <a:buClr>
                <a:schemeClr val="dk1"/>
              </a:buClr>
              <a:buSzPct val="100000"/>
              <a:buFont typeface="Roboto"/>
              <a:buNone/>
              <a:defRPr sz="3000">
                <a:solidFill>
                  <a:schemeClr val="dk1"/>
                </a:solidFill>
                <a:latin typeface="Roboto"/>
                <a:ea typeface="Roboto"/>
                <a:cs typeface="Roboto"/>
                <a:sym typeface="Roboto"/>
              </a:defRPr>
            </a:lvl6pPr>
            <a:lvl7pPr>
              <a:spcBef>
                <a:spcPts val="0"/>
              </a:spcBef>
              <a:buClr>
                <a:schemeClr val="dk1"/>
              </a:buClr>
              <a:buSzPct val="100000"/>
              <a:buFont typeface="Roboto"/>
              <a:buNone/>
              <a:defRPr sz="3000">
                <a:solidFill>
                  <a:schemeClr val="dk1"/>
                </a:solidFill>
                <a:latin typeface="Roboto"/>
                <a:ea typeface="Roboto"/>
                <a:cs typeface="Roboto"/>
                <a:sym typeface="Roboto"/>
              </a:defRPr>
            </a:lvl7pPr>
            <a:lvl8pPr>
              <a:spcBef>
                <a:spcPts val="0"/>
              </a:spcBef>
              <a:buClr>
                <a:schemeClr val="dk1"/>
              </a:buClr>
              <a:buSzPct val="100000"/>
              <a:buFont typeface="Roboto"/>
              <a:buNone/>
              <a:defRPr sz="3000">
                <a:solidFill>
                  <a:schemeClr val="dk1"/>
                </a:solidFill>
                <a:latin typeface="Roboto"/>
                <a:ea typeface="Roboto"/>
                <a:cs typeface="Roboto"/>
                <a:sym typeface="Roboto"/>
              </a:defRPr>
            </a:lvl8pPr>
            <a:lvl9pPr>
              <a:spcBef>
                <a:spcPts val="0"/>
              </a:spcBef>
              <a:buClr>
                <a:schemeClr val="dk1"/>
              </a:buClr>
              <a:buSzPct val="100000"/>
              <a:buFont typeface="Roboto"/>
              <a:buNone/>
              <a:defRPr sz="3000">
                <a:solidFill>
                  <a:schemeClr val="dk1"/>
                </a:solidFill>
                <a:latin typeface="Roboto"/>
                <a:ea typeface="Roboto"/>
                <a:cs typeface="Roboto"/>
                <a:sym typeface="Roboto"/>
              </a:defRPr>
            </a:lvl9pPr>
          </a:lstStyle>
          <a:p>
            <a:endParaRPr/>
          </a:p>
        </p:txBody>
      </p:sp>
      <p:sp>
        <p:nvSpPr>
          <p:cNvPr id="6" name="Shape 6"/>
          <p:cNvSpPr txBox="1">
            <a:spLocks noGrp="1"/>
          </p:cNvSpPr>
          <p:nvPr>
            <p:ph type="body" idx="1"/>
          </p:nvPr>
        </p:nvSpPr>
        <p:spPr>
          <a:xfrm>
            <a:off x="311700" y="1229875"/>
            <a:ext cx="8520599" cy="3339000"/>
          </a:xfrm>
          <a:prstGeom prst="rect">
            <a:avLst/>
          </a:prstGeom>
          <a:noFill/>
          <a:ln>
            <a:noFill/>
          </a:ln>
        </p:spPr>
        <p:txBody>
          <a:bodyPr lIns="91425" tIns="91425" rIns="91425" bIns="91425" anchor="t" anchorCtr="0"/>
          <a:lstStyle>
            <a:lvl1pPr>
              <a:lnSpc>
                <a:spcPct val="115000"/>
              </a:lnSpc>
              <a:spcBef>
                <a:spcPts val="0"/>
              </a:spcBef>
              <a:spcAft>
                <a:spcPts val="1600"/>
              </a:spcAft>
              <a:buClr>
                <a:schemeClr val="dk2"/>
              </a:buClr>
              <a:buSzPct val="100000"/>
              <a:buFont typeface="Roboto"/>
              <a:defRPr sz="1800">
                <a:solidFill>
                  <a:schemeClr val="dk2"/>
                </a:solidFill>
                <a:latin typeface="Roboto"/>
                <a:ea typeface="Roboto"/>
                <a:cs typeface="Roboto"/>
                <a:sym typeface="Roboto"/>
              </a:defRPr>
            </a:lvl1pPr>
            <a:lvl2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2pPr>
            <a:lvl3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3pPr>
            <a:lvl4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4pPr>
            <a:lvl5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5pPr>
            <a:lvl6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6pPr>
            <a:lvl7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7pPr>
            <a:lvl8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8pPr>
            <a:lvl9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9pPr>
          </a:lstStyle>
          <a:p>
            <a:endParaRPr/>
          </a:p>
        </p:txBody>
      </p:sp>
      <p:sp>
        <p:nvSpPr>
          <p:cNvPr id="7" name="Shape 7"/>
          <p:cNvSpPr txBox="1">
            <a:spLocks noGrp="1"/>
          </p:cNvSpPr>
          <p:nvPr>
            <p:ph type="sldNum" idx="12"/>
          </p:nvPr>
        </p:nvSpPr>
        <p:spPr>
          <a:xfrm>
            <a:off x="8460431" y="4651190"/>
            <a:ext cx="548699" cy="393600"/>
          </a:xfrm>
          <a:prstGeom prst="rect">
            <a:avLst/>
          </a:prstGeom>
          <a:noFill/>
          <a:ln>
            <a:noFill/>
          </a:ln>
        </p:spPr>
        <p:txBody>
          <a:bodyPr lIns="91425" tIns="91425" rIns="91425" bIns="91425" anchor="ctr" anchorCtr="0">
            <a:noAutofit/>
          </a:bodyPr>
          <a:lstStyle/>
          <a:p>
            <a:pPr algn="r">
              <a:spcBef>
                <a:spcPts val="0"/>
              </a:spcBef>
              <a:buNone/>
            </a:pPr>
            <a:fld id="{00000000-1234-1234-1234-123412341234}" type="slidenum">
              <a:rPr lang="en" sz="100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ctrTitle"/>
          </p:nvPr>
        </p:nvSpPr>
        <p:spPr>
          <a:xfrm>
            <a:off x="4437125" y="725675"/>
            <a:ext cx="4395000" cy="3340499"/>
          </a:xfrm>
          <a:prstGeom prst="rect">
            <a:avLst/>
          </a:prstGeom>
        </p:spPr>
        <p:txBody>
          <a:bodyPr lIns="91425" tIns="91425" rIns="91425" bIns="91425" anchor="b" anchorCtr="0">
            <a:noAutofit/>
          </a:bodyPr>
          <a:lstStyle/>
          <a:p>
            <a:pPr algn="l">
              <a:spcBef>
                <a:spcPts val="0"/>
              </a:spcBef>
              <a:buNone/>
            </a:pPr>
            <a:r>
              <a:rPr lang="en"/>
              <a:t>How to Make Source Cards and Note Cards </a:t>
            </a:r>
          </a:p>
        </p:txBody>
      </p:sp>
      <p:sp>
        <p:nvSpPr>
          <p:cNvPr id="82" name="Shape 82"/>
          <p:cNvSpPr txBox="1">
            <a:spLocks noGrp="1"/>
          </p:cNvSpPr>
          <p:nvPr>
            <p:ph type="subTitle" idx="1"/>
          </p:nvPr>
        </p:nvSpPr>
        <p:spPr>
          <a:xfrm>
            <a:off x="396075" y="4239700"/>
            <a:ext cx="8520599" cy="639900"/>
          </a:xfrm>
          <a:prstGeom prst="rect">
            <a:avLst/>
          </a:prstGeom>
        </p:spPr>
        <p:txBody>
          <a:bodyPr lIns="91425" tIns="91425" rIns="91425" bIns="91425" anchor="t" anchorCtr="0">
            <a:noAutofit/>
          </a:bodyPr>
          <a:lstStyle/>
          <a:p>
            <a:pPr>
              <a:spcBef>
                <a:spcPts val="0"/>
              </a:spcBef>
              <a:buNone/>
            </a:pPr>
            <a:r>
              <a:rPr lang="en"/>
              <a:t>Research Paper Skills</a:t>
            </a:r>
          </a:p>
        </p:txBody>
      </p:sp>
      <p:pic>
        <p:nvPicPr>
          <p:cNvPr id="83" name="Shape 83"/>
          <p:cNvPicPr preferRelativeResize="0"/>
          <p:nvPr/>
        </p:nvPicPr>
        <p:blipFill>
          <a:blip r:embed="rId3">
            <a:alphaModFix/>
          </a:blip>
          <a:stretch>
            <a:fillRect/>
          </a:stretch>
        </p:blipFill>
        <p:spPr>
          <a:xfrm>
            <a:off x="311725" y="656200"/>
            <a:ext cx="3827425" cy="2296449"/>
          </a:xfrm>
          <a:prstGeom prst="rect">
            <a:avLst/>
          </a:prstGeom>
          <a:noFill/>
          <a:ln>
            <a:noFill/>
          </a:ln>
        </p:spPr>
      </p:pic>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a:spcBef>
                <a:spcPts val="0"/>
              </a:spcBef>
              <a:buNone/>
            </a:pPr>
            <a:r>
              <a:rPr lang="en"/>
              <a:t>Make a source card for any source you use.</a:t>
            </a:r>
          </a:p>
        </p:txBody>
      </p:sp>
      <p:sp>
        <p:nvSpPr>
          <p:cNvPr id="89" name="Shape 89"/>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a:spcBef>
                <a:spcPts val="0"/>
              </a:spcBef>
              <a:buNone/>
            </a:pPr>
            <a:endParaRPr/>
          </a:p>
        </p:txBody>
      </p:sp>
      <p:pic>
        <p:nvPicPr>
          <p:cNvPr id="90" name="Shape 90"/>
          <p:cNvPicPr preferRelativeResize="0"/>
          <p:nvPr/>
        </p:nvPicPr>
        <p:blipFill>
          <a:blip r:embed="rId3">
            <a:alphaModFix/>
          </a:blip>
          <a:stretch>
            <a:fillRect/>
          </a:stretch>
        </p:blipFill>
        <p:spPr>
          <a:xfrm>
            <a:off x="349650" y="1152475"/>
            <a:ext cx="5916450" cy="3549874"/>
          </a:xfrm>
          <a:prstGeom prst="rect">
            <a:avLst/>
          </a:prstGeom>
          <a:noFill/>
          <a:ln>
            <a:noFill/>
          </a:ln>
        </p:spPr>
      </p:pic>
      <p:sp>
        <p:nvSpPr>
          <p:cNvPr id="91" name="Shape 91"/>
          <p:cNvSpPr txBox="1"/>
          <p:nvPr/>
        </p:nvSpPr>
        <p:spPr>
          <a:xfrm>
            <a:off x="557925" y="1244862"/>
            <a:ext cx="5499899" cy="340800"/>
          </a:xfrm>
          <a:prstGeom prst="rect">
            <a:avLst/>
          </a:prstGeom>
          <a:noFill/>
          <a:ln>
            <a:noFill/>
          </a:ln>
        </p:spPr>
        <p:txBody>
          <a:bodyPr lIns="91425" tIns="91425" rIns="91425" bIns="91425" anchor="t" anchorCtr="0">
            <a:noAutofit/>
          </a:bodyPr>
          <a:lstStyle/>
          <a:p>
            <a:pPr lvl="0" rtl="0">
              <a:spcBef>
                <a:spcPts val="0"/>
              </a:spcBef>
              <a:buNone/>
            </a:pPr>
            <a:r>
              <a:rPr lang="en" sz="1800" u="sng"/>
              <a:t>Source Card</a:t>
            </a:r>
          </a:p>
        </p:txBody>
      </p:sp>
      <p:sp>
        <p:nvSpPr>
          <p:cNvPr id="92" name="Shape 92"/>
          <p:cNvSpPr txBox="1"/>
          <p:nvPr/>
        </p:nvSpPr>
        <p:spPr>
          <a:xfrm>
            <a:off x="836775" y="1812800"/>
            <a:ext cx="4942200" cy="2525399"/>
          </a:xfrm>
          <a:prstGeom prst="rect">
            <a:avLst/>
          </a:prstGeom>
          <a:noFill/>
          <a:ln>
            <a:noFill/>
          </a:ln>
        </p:spPr>
        <p:txBody>
          <a:bodyPr lIns="91425" tIns="91425" rIns="91425" bIns="91425" anchor="t" anchorCtr="0">
            <a:noAutofit/>
          </a:bodyPr>
          <a:lstStyle/>
          <a:p>
            <a:pPr marL="0" lvl="0" indent="0" rtl="0">
              <a:spcBef>
                <a:spcPts val="0"/>
              </a:spcBef>
              <a:buNone/>
            </a:pPr>
            <a:r>
              <a:rPr lang="en" sz="1800">
                <a:solidFill>
                  <a:schemeClr val="dk2"/>
                </a:solidFill>
              </a:rPr>
              <a:t>Marazziti, Mario, “Death Penalty May Soon Wither and Die.” </a:t>
            </a:r>
            <a:r>
              <a:rPr lang="en" sz="1800" i="1">
                <a:solidFill>
                  <a:schemeClr val="dk2"/>
                </a:solidFill>
              </a:rPr>
              <a:t>Los Angeles Times</a:t>
            </a:r>
            <a:r>
              <a:rPr lang="en" sz="1800">
                <a:solidFill>
                  <a:schemeClr val="dk2"/>
                </a:solidFill>
              </a:rPr>
              <a:t>. 21 May 2015: A. 19. </a:t>
            </a:r>
            <a:r>
              <a:rPr lang="en" sz="1800" i="1">
                <a:solidFill>
                  <a:schemeClr val="dk2"/>
                </a:solidFill>
              </a:rPr>
              <a:t>SIRS Issues Researcher</a:t>
            </a:r>
            <a:r>
              <a:rPr lang="en" sz="1800">
                <a:solidFill>
                  <a:schemeClr val="dk2"/>
                </a:solidFill>
              </a:rPr>
              <a:t>. Web. 16 Oct. 2015.</a:t>
            </a:r>
          </a:p>
          <a:p>
            <a:pPr lvl="0" rtl="0">
              <a:spcBef>
                <a:spcPts val="0"/>
              </a:spcBef>
              <a:buNone/>
            </a:pPr>
            <a:endParaRPr sz="1800"/>
          </a:p>
          <a:p>
            <a:pPr lvl="0" rtl="0">
              <a:spcBef>
                <a:spcPts val="0"/>
              </a:spcBef>
              <a:buNone/>
            </a:pPr>
            <a:endParaRPr/>
          </a:p>
          <a:p>
            <a:pPr lvl="0" rtl="0">
              <a:spcBef>
                <a:spcPts val="0"/>
              </a:spcBef>
              <a:buNone/>
            </a:pPr>
            <a:endParaRPr/>
          </a:p>
          <a:p>
            <a:pPr lvl="0" algn="r" rtl="0">
              <a:spcBef>
                <a:spcPts val="0"/>
              </a:spcBef>
              <a:buNone/>
            </a:pPr>
            <a:endParaRPr/>
          </a:p>
        </p:txBody>
      </p:sp>
      <p:sp>
        <p:nvSpPr>
          <p:cNvPr id="93" name="Shape 93"/>
          <p:cNvSpPr txBox="1"/>
          <p:nvPr/>
        </p:nvSpPr>
        <p:spPr>
          <a:xfrm>
            <a:off x="6917150" y="1856025"/>
            <a:ext cx="1602600" cy="1771499"/>
          </a:xfrm>
          <a:prstGeom prst="rect">
            <a:avLst/>
          </a:prstGeom>
          <a:noFill/>
          <a:ln>
            <a:noFill/>
          </a:ln>
        </p:spPr>
        <p:txBody>
          <a:bodyPr lIns="91425" tIns="91425" rIns="91425" bIns="91425" anchor="t" anchorCtr="0">
            <a:noAutofit/>
          </a:bodyPr>
          <a:lstStyle/>
          <a:p>
            <a:pPr>
              <a:spcBef>
                <a:spcPts val="0"/>
              </a:spcBef>
              <a:buNone/>
            </a:pPr>
            <a:r>
              <a:rPr lang="en"/>
              <a:t>Use proper MLA formatting. From SIRS you can copy and paste the source from the bottom of the SIRS page.</a:t>
            </a: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a:spcBef>
                <a:spcPts val="0"/>
              </a:spcBef>
              <a:buNone/>
            </a:pPr>
            <a:r>
              <a:rPr lang="en"/>
              <a:t>Make title for note card related to your topic.</a:t>
            </a:r>
          </a:p>
        </p:txBody>
      </p:sp>
      <p:sp>
        <p:nvSpPr>
          <p:cNvPr id="99" name="Shape 99"/>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a:spcBef>
                <a:spcPts val="0"/>
              </a:spcBef>
              <a:buNone/>
            </a:pPr>
            <a:endParaRPr/>
          </a:p>
        </p:txBody>
      </p:sp>
      <p:pic>
        <p:nvPicPr>
          <p:cNvPr id="100" name="Shape 100"/>
          <p:cNvPicPr preferRelativeResize="0"/>
          <p:nvPr/>
        </p:nvPicPr>
        <p:blipFill>
          <a:blip r:embed="rId3">
            <a:alphaModFix/>
          </a:blip>
          <a:stretch>
            <a:fillRect/>
          </a:stretch>
        </p:blipFill>
        <p:spPr>
          <a:xfrm>
            <a:off x="311700" y="1152475"/>
            <a:ext cx="5916450" cy="3549874"/>
          </a:xfrm>
          <a:prstGeom prst="rect">
            <a:avLst/>
          </a:prstGeom>
          <a:noFill/>
          <a:ln>
            <a:noFill/>
          </a:ln>
        </p:spPr>
      </p:pic>
      <p:sp>
        <p:nvSpPr>
          <p:cNvPr id="101" name="Shape 101"/>
          <p:cNvSpPr txBox="1"/>
          <p:nvPr/>
        </p:nvSpPr>
        <p:spPr>
          <a:xfrm>
            <a:off x="480450" y="1224075"/>
            <a:ext cx="5499899" cy="340800"/>
          </a:xfrm>
          <a:prstGeom prst="rect">
            <a:avLst/>
          </a:prstGeom>
          <a:noFill/>
          <a:ln>
            <a:noFill/>
          </a:ln>
        </p:spPr>
        <p:txBody>
          <a:bodyPr lIns="91425" tIns="91425" rIns="91425" bIns="91425" anchor="t" anchorCtr="0">
            <a:noAutofit/>
          </a:bodyPr>
          <a:lstStyle/>
          <a:p>
            <a:pPr>
              <a:spcBef>
                <a:spcPts val="0"/>
              </a:spcBef>
              <a:buNone/>
            </a:pPr>
            <a:r>
              <a:rPr lang="en" sz="1800" u="sng"/>
              <a:t>States with the Death Penalty</a:t>
            </a: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a:spcBef>
                <a:spcPts val="0"/>
              </a:spcBef>
              <a:buNone/>
            </a:pPr>
            <a:r>
              <a:rPr lang="en"/>
              <a:t>Write bulleted notes from a source.</a:t>
            </a:r>
          </a:p>
        </p:txBody>
      </p:sp>
      <p:sp>
        <p:nvSpPr>
          <p:cNvPr id="107" name="Shape 107"/>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a:spcBef>
                <a:spcPts val="0"/>
              </a:spcBef>
              <a:buNone/>
            </a:pPr>
            <a:endParaRPr/>
          </a:p>
        </p:txBody>
      </p:sp>
      <p:pic>
        <p:nvPicPr>
          <p:cNvPr id="108" name="Shape 108"/>
          <p:cNvPicPr preferRelativeResize="0"/>
          <p:nvPr/>
        </p:nvPicPr>
        <p:blipFill>
          <a:blip r:embed="rId3">
            <a:alphaModFix/>
          </a:blip>
          <a:stretch>
            <a:fillRect/>
          </a:stretch>
        </p:blipFill>
        <p:spPr>
          <a:xfrm>
            <a:off x="311700" y="1152475"/>
            <a:ext cx="5916450" cy="3549874"/>
          </a:xfrm>
          <a:prstGeom prst="rect">
            <a:avLst/>
          </a:prstGeom>
          <a:noFill/>
          <a:ln>
            <a:noFill/>
          </a:ln>
        </p:spPr>
      </p:pic>
      <p:sp>
        <p:nvSpPr>
          <p:cNvPr id="109" name="Shape 109"/>
          <p:cNvSpPr txBox="1"/>
          <p:nvPr/>
        </p:nvSpPr>
        <p:spPr>
          <a:xfrm>
            <a:off x="480450" y="1224075"/>
            <a:ext cx="5499899" cy="340800"/>
          </a:xfrm>
          <a:prstGeom prst="rect">
            <a:avLst/>
          </a:prstGeom>
          <a:noFill/>
          <a:ln>
            <a:noFill/>
          </a:ln>
        </p:spPr>
        <p:txBody>
          <a:bodyPr lIns="91425" tIns="91425" rIns="91425" bIns="91425" anchor="t" anchorCtr="0">
            <a:noAutofit/>
          </a:bodyPr>
          <a:lstStyle/>
          <a:p>
            <a:pPr lvl="0" rtl="0">
              <a:spcBef>
                <a:spcPts val="0"/>
              </a:spcBef>
              <a:buNone/>
            </a:pPr>
            <a:r>
              <a:rPr lang="en" sz="1800" u="sng"/>
              <a:t>States with the Death Penalty</a:t>
            </a:r>
          </a:p>
        </p:txBody>
      </p:sp>
      <p:sp>
        <p:nvSpPr>
          <p:cNvPr id="110" name="Shape 110"/>
          <p:cNvSpPr txBox="1"/>
          <p:nvPr/>
        </p:nvSpPr>
        <p:spPr>
          <a:xfrm>
            <a:off x="836775" y="1812800"/>
            <a:ext cx="4942200" cy="2525399"/>
          </a:xfrm>
          <a:prstGeom prst="rect">
            <a:avLst/>
          </a:prstGeom>
          <a:noFill/>
          <a:ln>
            <a:noFill/>
          </a:ln>
        </p:spPr>
        <p:txBody>
          <a:bodyPr lIns="91425" tIns="91425" rIns="91425" bIns="91425" anchor="t" anchorCtr="0">
            <a:noAutofit/>
          </a:bodyPr>
          <a:lstStyle/>
          <a:p>
            <a:pPr marL="457200" lvl="0" indent="-228600" rtl="0">
              <a:spcBef>
                <a:spcPts val="0"/>
              </a:spcBef>
              <a:buChar char="●"/>
            </a:pPr>
            <a:r>
              <a:rPr lang="en"/>
              <a:t>34 States with capital punishment (e.g. Texas, CA, AL, UT)</a:t>
            </a:r>
          </a:p>
          <a:p>
            <a:pPr marL="457200" lvl="0" indent="-228600" rtl="0">
              <a:spcBef>
                <a:spcPts val="0"/>
              </a:spcBef>
              <a:buChar char="●"/>
            </a:pPr>
            <a:r>
              <a:rPr lang="en"/>
              <a:t>16 States have executed person in last three years</a:t>
            </a:r>
          </a:p>
          <a:p>
            <a:pPr marL="457200" lvl="0" indent="-228600" rtl="0">
              <a:spcBef>
                <a:spcPts val="0"/>
              </a:spcBef>
              <a:buChar char="●"/>
            </a:pPr>
            <a:r>
              <a:rPr lang="en"/>
              <a:t>Most states use lethal injection or electric chair</a:t>
            </a:r>
          </a:p>
          <a:p>
            <a:pPr marL="457200" lvl="0" indent="-228600">
              <a:spcBef>
                <a:spcPts val="0"/>
              </a:spcBef>
              <a:buChar char="●"/>
            </a:pPr>
            <a:r>
              <a:rPr lang="en"/>
              <a:t>Utah reinstituted death by firing squad</a:t>
            </a:r>
          </a:p>
        </p:txBody>
      </p:sp>
      <p:sp>
        <p:nvSpPr>
          <p:cNvPr id="111" name="Shape 111"/>
          <p:cNvSpPr txBox="1"/>
          <p:nvPr/>
        </p:nvSpPr>
        <p:spPr>
          <a:xfrm>
            <a:off x="6713000" y="1942575"/>
            <a:ext cx="1802699" cy="2160000"/>
          </a:xfrm>
          <a:prstGeom prst="rect">
            <a:avLst/>
          </a:prstGeom>
          <a:noFill/>
          <a:ln>
            <a:noFill/>
          </a:ln>
        </p:spPr>
        <p:txBody>
          <a:bodyPr lIns="91425" tIns="91425" rIns="91425" bIns="91425" anchor="t" anchorCtr="0">
            <a:noAutofit/>
          </a:bodyPr>
          <a:lstStyle/>
          <a:p>
            <a:pPr>
              <a:spcBef>
                <a:spcPts val="0"/>
              </a:spcBef>
              <a:buNone/>
            </a:pPr>
            <a:r>
              <a:rPr lang="en"/>
              <a:t>You can use abbreviations in bulleted notes. </a:t>
            </a: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a:spcBef>
                <a:spcPts val="0"/>
              </a:spcBef>
              <a:buNone/>
            </a:pPr>
            <a:r>
              <a:rPr lang="en"/>
              <a:t>Put source at bottom of note card.</a:t>
            </a:r>
          </a:p>
        </p:txBody>
      </p:sp>
      <p:sp>
        <p:nvSpPr>
          <p:cNvPr id="117" name="Shape 117"/>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a:spcBef>
                <a:spcPts val="0"/>
              </a:spcBef>
              <a:buNone/>
            </a:pPr>
            <a:endParaRPr/>
          </a:p>
        </p:txBody>
      </p:sp>
      <p:sp>
        <p:nvSpPr>
          <p:cNvPr id="118" name="Shape 118"/>
          <p:cNvSpPr txBox="1">
            <a:spLocks noGrp="1"/>
          </p:cNvSpPr>
          <p:nvPr>
            <p:ph type="body" idx="2"/>
          </p:nvPr>
        </p:nvSpPr>
        <p:spPr>
          <a:xfrm>
            <a:off x="311700" y="1152475"/>
            <a:ext cx="8520599" cy="3416400"/>
          </a:xfrm>
          <a:prstGeom prst="rect">
            <a:avLst/>
          </a:prstGeom>
        </p:spPr>
        <p:txBody>
          <a:bodyPr lIns="91425" tIns="91425" rIns="91425" bIns="91425" anchor="t" anchorCtr="0">
            <a:noAutofit/>
          </a:bodyPr>
          <a:lstStyle/>
          <a:p>
            <a:pPr lvl="0" rtl="0">
              <a:spcBef>
                <a:spcPts val="0"/>
              </a:spcBef>
              <a:buNone/>
            </a:pPr>
            <a:endParaRPr/>
          </a:p>
        </p:txBody>
      </p:sp>
      <p:pic>
        <p:nvPicPr>
          <p:cNvPr id="119" name="Shape 119"/>
          <p:cNvPicPr preferRelativeResize="0"/>
          <p:nvPr/>
        </p:nvPicPr>
        <p:blipFill>
          <a:blip r:embed="rId3">
            <a:alphaModFix/>
          </a:blip>
          <a:stretch>
            <a:fillRect/>
          </a:stretch>
        </p:blipFill>
        <p:spPr>
          <a:xfrm>
            <a:off x="311700" y="1152475"/>
            <a:ext cx="5916450" cy="3549874"/>
          </a:xfrm>
          <a:prstGeom prst="rect">
            <a:avLst/>
          </a:prstGeom>
          <a:noFill/>
          <a:ln>
            <a:noFill/>
          </a:ln>
        </p:spPr>
      </p:pic>
      <p:sp>
        <p:nvSpPr>
          <p:cNvPr id="120" name="Shape 120"/>
          <p:cNvSpPr txBox="1"/>
          <p:nvPr/>
        </p:nvSpPr>
        <p:spPr>
          <a:xfrm>
            <a:off x="480450" y="1224075"/>
            <a:ext cx="5499899" cy="340800"/>
          </a:xfrm>
          <a:prstGeom prst="rect">
            <a:avLst/>
          </a:prstGeom>
          <a:noFill/>
          <a:ln>
            <a:noFill/>
          </a:ln>
        </p:spPr>
        <p:txBody>
          <a:bodyPr lIns="91425" tIns="91425" rIns="91425" bIns="91425" anchor="t" anchorCtr="0">
            <a:noAutofit/>
          </a:bodyPr>
          <a:lstStyle/>
          <a:p>
            <a:pPr lvl="0" rtl="0">
              <a:spcBef>
                <a:spcPts val="0"/>
              </a:spcBef>
              <a:buNone/>
            </a:pPr>
            <a:r>
              <a:rPr lang="en" sz="1800" u="sng"/>
              <a:t>States with the Death Penalty</a:t>
            </a:r>
          </a:p>
        </p:txBody>
      </p:sp>
      <p:sp>
        <p:nvSpPr>
          <p:cNvPr id="121" name="Shape 121"/>
          <p:cNvSpPr txBox="1"/>
          <p:nvPr/>
        </p:nvSpPr>
        <p:spPr>
          <a:xfrm>
            <a:off x="836775" y="1812800"/>
            <a:ext cx="4942200" cy="2525399"/>
          </a:xfrm>
          <a:prstGeom prst="rect">
            <a:avLst/>
          </a:prstGeom>
          <a:noFill/>
          <a:ln>
            <a:noFill/>
          </a:ln>
        </p:spPr>
        <p:txBody>
          <a:bodyPr lIns="91425" tIns="91425" rIns="91425" bIns="91425" anchor="t" anchorCtr="0">
            <a:noAutofit/>
          </a:bodyPr>
          <a:lstStyle/>
          <a:p>
            <a:pPr marL="457200" lvl="0" indent="-228600" rtl="0">
              <a:spcBef>
                <a:spcPts val="0"/>
              </a:spcBef>
              <a:buChar char="●"/>
            </a:pPr>
            <a:r>
              <a:rPr lang="en"/>
              <a:t>34 States with capital punishment (e.g. Texas, CA, AL, UT)</a:t>
            </a:r>
          </a:p>
          <a:p>
            <a:pPr marL="457200" lvl="0" indent="-228600" rtl="0">
              <a:spcBef>
                <a:spcPts val="0"/>
              </a:spcBef>
              <a:buChar char="●"/>
            </a:pPr>
            <a:r>
              <a:rPr lang="en"/>
              <a:t>16 States have executed persons in last three years</a:t>
            </a:r>
          </a:p>
          <a:p>
            <a:pPr marL="457200" lvl="0" indent="-228600" rtl="0">
              <a:spcBef>
                <a:spcPts val="0"/>
              </a:spcBef>
              <a:buChar char="●"/>
            </a:pPr>
            <a:r>
              <a:rPr lang="en"/>
              <a:t>Most states use lethal injection or electric chair</a:t>
            </a:r>
          </a:p>
          <a:p>
            <a:pPr marL="457200" lvl="0" indent="-228600" rtl="0">
              <a:spcBef>
                <a:spcPts val="0"/>
              </a:spcBef>
              <a:buChar char="●"/>
            </a:pPr>
            <a:r>
              <a:rPr lang="en"/>
              <a:t>Utah reinstituted death by firing squad</a:t>
            </a: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lvl="0" algn="r" rtl="0">
              <a:spcBef>
                <a:spcPts val="0"/>
              </a:spcBef>
              <a:buNone/>
            </a:pPr>
            <a:r>
              <a:rPr lang="en"/>
              <a:t>(Marazziti)</a:t>
            </a:r>
          </a:p>
        </p:txBody>
      </p:sp>
      <p:sp>
        <p:nvSpPr>
          <p:cNvPr id="122" name="Shape 122"/>
          <p:cNvSpPr txBox="1"/>
          <p:nvPr/>
        </p:nvSpPr>
        <p:spPr>
          <a:xfrm>
            <a:off x="6635325" y="1484875"/>
            <a:ext cx="1926900" cy="2710799"/>
          </a:xfrm>
          <a:prstGeom prst="rect">
            <a:avLst/>
          </a:prstGeom>
          <a:noFill/>
          <a:ln>
            <a:noFill/>
          </a:ln>
        </p:spPr>
        <p:txBody>
          <a:bodyPr lIns="91425" tIns="91425" rIns="91425" bIns="91425" anchor="t" anchorCtr="0">
            <a:noAutofit/>
          </a:bodyPr>
          <a:lstStyle/>
          <a:p>
            <a:pPr rtl="0">
              <a:spcBef>
                <a:spcPts val="0"/>
              </a:spcBef>
              <a:buNone/>
            </a:pPr>
            <a:r>
              <a:rPr lang="en"/>
              <a:t>Use source author if you have made a source card with the full MLA citation.</a:t>
            </a:r>
          </a:p>
          <a:p>
            <a:pPr rtl="0">
              <a:spcBef>
                <a:spcPts val="0"/>
              </a:spcBef>
              <a:buNone/>
            </a:pPr>
            <a:endParaRPr/>
          </a:p>
          <a:p>
            <a:pPr>
              <a:spcBef>
                <a:spcPts val="0"/>
              </a:spcBef>
              <a:buNone/>
            </a:pPr>
            <a:r>
              <a:rPr lang="en"/>
              <a:t>For books or magazines  include the page number where information came from. </a:t>
            </a: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rtl="0">
              <a:spcBef>
                <a:spcPts val="0"/>
              </a:spcBef>
              <a:buClr>
                <a:schemeClr val="dk1"/>
              </a:buClr>
              <a:buSzPct val="36666"/>
              <a:buFont typeface="Arial"/>
              <a:buNone/>
            </a:pPr>
            <a:r>
              <a:rPr lang="en"/>
              <a:t>You may paraphrase a source in a notecard.</a:t>
            </a:r>
          </a:p>
          <a:p>
            <a:pPr>
              <a:spcBef>
                <a:spcPts val="0"/>
              </a:spcBef>
              <a:buNone/>
            </a:pPr>
            <a:endParaRPr/>
          </a:p>
        </p:txBody>
      </p:sp>
      <p:sp>
        <p:nvSpPr>
          <p:cNvPr id="128" name="Shape 128"/>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a:spcBef>
                <a:spcPts val="0"/>
              </a:spcBef>
              <a:buNone/>
            </a:pPr>
            <a:endParaRPr/>
          </a:p>
        </p:txBody>
      </p:sp>
      <p:pic>
        <p:nvPicPr>
          <p:cNvPr id="129" name="Shape 129"/>
          <p:cNvPicPr preferRelativeResize="0"/>
          <p:nvPr/>
        </p:nvPicPr>
        <p:blipFill>
          <a:blip r:embed="rId3">
            <a:alphaModFix/>
          </a:blip>
          <a:stretch>
            <a:fillRect/>
          </a:stretch>
        </p:blipFill>
        <p:spPr>
          <a:xfrm>
            <a:off x="311700" y="1152475"/>
            <a:ext cx="5916450" cy="3549874"/>
          </a:xfrm>
          <a:prstGeom prst="rect">
            <a:avLst/>
          </a:prstGeom>
          <a:noFill/>
          <a:ln>
            <a:noFill/>
          </a:ln>
        </p:spPr>
      </p:pic>
      <p:pic>
        <p:nvPicPr>
          <p:cNvPr id="130" name="Shape 130"/>
          <p:cNvPicPr preferRelativeResize="0"/>
          <p:nvPr/>
        </p:nvPicPr>
        <p:blipFill>
          <a:blip r:embed="rId3">
            <a:alphaModFix/>
          </a:blip>
          <a:stretch>
            <a:fillRect/>
          </a:stretch>
        </p:blipFill>
        <p:spPr>
          <a:xfrm>
            <a:off x="311700" y="1152475"/>
            <a:ext cx="5916450" cy="3549874"/>
          </a:xfrm>
          <a:prstGeom prst="rect">
            <a:avLst/>
          </a:prstGeom>
          <a:noFill/>
          <a:ln>
            <a:noFill/>
          </a:ln>
        </p:spPr>
      </p:pic>
      <p:sp>
        <p:nvSpPr>
          <p:cNvPr id="131" name="Shape 131"/>
          <p:cNvSpPr txBox="1"/>
          <p:nvPr/>
        </p:nvSpPr>
        <p:spPr>
          <a:xfrm>
            <a:off x="480450" y="1224075"/>
            <a:ext cx="5499899" cy="340800"/>
          </a:xfrm>
          <a:prstGeom prst="rect">
            <a:avLst/>
          </a:prstGeom>
          <a:noFill/>
          <a:ln>
            <a:noFill/>
          </a:ln>
        </p:spPr>
        <p:txBody>
          <a:bodyPr lIns="91425" tIns="91425" rIns="91425" bIns="91425" anchor="t" anchorCtr="0">
            <a:noAutofit/>
          </a:bodyPr>
          <a:lstStyle/>
          <a:p>
            <a:pPr lvl="0" rtl="0">
              <a:spcBef>
                <a:spcPts val="0"/>
              </a:spcBef>
              <a:buNone/>
            </a:pPr>
            <a:r>
              <a:rPr lang="en" sz="1800" u="sng"/>
              <a:t>Declining Popularity of the Death Penalty</a:t>
            </a:r>
          </a:p>
        </p:txBody>
      </p:sp>
      <p:sp>
        <p:nvSpPr>
          <p:cNvPr id="132" name="Shape 132"/>
          <p:cNvSpPr txBox="1"/>
          <p:nvPr/>
        </p:nvSpPr>
        <p:spPr>
          <a:xfrm>
            <a:off x="836775" y="1812800"/>
            <a:ext cx="4942200" cy="2525399"/>
          </a:xfrm>
          <a:prstGeom prst="rect">
            <a:avLst/>
          </a:prstGeom>
          <a:noFill/>
          <a:ln>
            <a:noFill/>
          </a:ln>
        </p:spPr>
        <p:txBody>
          <a:bodyPr lIns="91425" tIns="91425" rIns="91425" bIns="91425" anchor="t" anchorCtr="0">
            <a:noAutofit/>
          </a:bodyPr>
          <a:lstStyle/>
          <a:p>
            <a:pPr lvl="0" rtl="0">
              <a:lnSpc>
                <a:spcPct val="115000"/>
              </a:lnSpc>
              <a:spcBef>
                <a:spcPts val="0"/>
              </a:spcBef>
              <a:spcAft>
                <a:spcPts val="1600"/>
              </a:spcAft>
              <a:buNone/>
            </a:pPr>
            <a:r>
              <a:rPr lang="en">
                <a:solidFill>
                  <a:schemeClr val="dk2"/>
                </a:solidFill>
              </a:rPr>
              <a:t>According to Mario Marzziti the popularity of the death penalty is declining in the US. As evidence he cites states such as Delaware, Kansas and Colorado, which have introduced bills to outlaw the death penalty. He uses the example of cities which are now anti-death penalty zones. He also points out that lethal injection is declining in popularity.  It is being challenged as a cruel and unusual punishment in the courts.</a:t>
            </a:r>
          </a:p>
          <a:p>
            <a:pPr lvl="0" algn="r" rtl="0">
              <a:lnSpc>
                <a:spcPct val="115000"/>
              </a:lnSpc>
              <a:spcBef>
                <a:spcPts val="0"/>
              </a:spcBef>
              <a:spcAft>
                <a:spcPts val="1600"/>
              </a:spcAft>
              <a:buClr>
                <a:schemeClr val="dk1"/>
              </a:buClr>
              <a:buFont typeface="Arial"/>
              <a:buNone/>
            </a:pPr>
            <a:r>
              <a:rPr lang="en">
                <a:solidFill>
                  <a:schemeClr val="dk2"/>
                </a:solidFill>
              </a:rPr>
              <a:t>(Marazziti)</a:t>
            </a:r>
          </a:p>
          <a:p>
            <a:pPr lvl="0" rt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a:p>
            <a:pPr lvl="0" algn="r" rtl="0">
              <a:spcBef>
                <a:spcPts val="0"/>
              </a:spcBef>
              <a:buNone/>
            </a:pPr>
            <a:r>
              <a:rPr lang="en"/>
              <a:t>(Marazziti)</a:t>
            </a: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a:spcBef>
                <a:spcPts val="0"/>
              </a:spcBef>
              <a:buNone/>
            </a:pPr>
            <a:r>
              <a:rPr lang="en"/>
              <a:t>You may directly quote a source on a notecard.</a:t>
            </a:r>
          </a:p>
        </p:txBody>
      </p:sp>
      <p:sp>
        <p:nvSpPr>
          <p:cNvPr id="138" name="Shape 138"/>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a:spcBef>
                <a:spcPts val="0"/>
              </a:spcBef>
              <a:buNone/>
            </a:pPr>
            <a:endParaRPr/>
          </a:p>
        </p:txBody>
      </p:sp>
      <p:pic>
        <p:nvPicPr>
          <p:cNvPr id="139" name="Shape 139"/>
          <p:cNvPicPr preferRelativeResize="0"/>
          <p:nvPr/>
        </p:nvPicPr>
        <p:blipFill>
          <a:blip r:embed="rId3">
            <a:alphaModFix/>
          </a:blip>
          <a:stretch>
            <a:fillRect/>
          </a:stretch>
        </p:blipFill>
        <p:spPr>
          <a:xfrm>
            <a:off x="349650" y="1152475"/>
            <a:ext cx="5916450" cy="3549874"/>
          </a:xfrm>
          <a:prstGeom prst="rect">
            <a:avLst/>
          </a:prstGeom>
          <a:noFill/>
          <a:ln>
            <a:noFill/>
          </a:ln>
        </p:spPr>
      </p:pic>
      <p:sp>
        <p:nvSpPr>
          <p:cNvPr id="140" name="Shape 140"/>
          <p:cNvSpPr txBox="1"/>
          <p:nvPr/>
        </p:nvSpPr>
        <p:spPr>
          <a:xfrm>
            <a:off x="480450" y="1224075"/>
            <a:ext cx="5499899" cy="340800"/>
          </a:xfrm>
          <a:prstGeom prst="rect">
            <a:avLst/>
          </a:prstGeom>
          <a:noFill/>
          <a:ln>
            <a:noFill/>
          </a:ln>
        </p:spPr>
        <p:txBody>
          <a:bodyPr lIns="91425" tIns="91425" rIns="91425" bIns="91425" anchor="t" anchorCtr="0">
            <a:noAutofit/>
          </a:bodyPr>
          <a:lstStyle/>
          <a:p>
            <a:pPr lvl="0" rtl="0">
              <a:spcBef>
                <a:spcPts val="0"/>
              </a:spcBef>
              <a:buNone/>
            </a:pPr>
            <a:r>
              <a:rPr lang="en" sz="1800" u="sng"/>
              <a:t>The Decline of the Death Penalty Internationally</a:t>
            </a:r>
          </a:p>
        </p:txBody>
      </p:sp>
      <p:sp>
        <p:nvSpPr>
          <p:cNvPr id="141" name="Shape 141"/>
          <p:cNvSpPr txBox="1"/>
          <p:nvPr/>
        </p:nvSpPr>
        <p:spPr>
          <a:xfrm>
            <a:off x="836775" y="1812800"/>
            <a:ext cx="4942200" cy="2525399"/>
          </a:xfrm>
          <a:prstGeom prst="rect">
            <a:avLst/>
          </a:prstGeom>
          <a:noFill/>
          <a:ln>
            <a:noFill/>
          </a:ln>
        </p:spPr>
        <p:txBody>
          <a:bodyPr lIns="91425" tIns="91425" rIns="91425" bIns="91425" anchor="t" anchorCtr="0">
            <a:noAutofit/>
          </a:bodyPr>
          <a:lstStyle/>
          <a:p>
            <a:pPr lvl="0" rtl="0">
              <a:lnSpc>
                <a:spcPct val="115000"/>
              </a:lnSpc>
              <a:spcBef>
                <a:spcPts val="0"/>
              </a:spcBef>
              <a:spcAft>
                <a:spcPts val="1600"/>
              </a:spcAft>
              <a:buNone/>
            </a:pPr>
            <a:r>
              <a:rPr lang="en">
                <a:solidFill>
                  <a:schemeClr val="dk2"/>
                </a:solidFill>
              </a:rPr>
              <a:t>“Today 105 of the 192 counties represented at the United Nations have abolished the death penalty by law, and at least 43 morehave abolished it in practice, either through public moratorium or de facto moratorium. Those that still employ the death penalty - among them Saudi Arabia, Iran, Iraq, Egypt, Somalia, China, Japan and the U.S. -- are outliers and strange bedfellows.”</a:t>
            </a:r>
          </a:p>
          <a:p>
            <a:pPr lvl="0" algn="r" rtl="0">
              <a:lnSpc>
                <a:spcPct val="115000"/>
              </a:lnSpc>
              <a:spcBef>
                <a:spcPts val="0"/>
              </a:spcBef>
              <a:spcAft>
                <a:spcPts val="1600"/>
              </a:spcAft>
              <a:buNone/>
            </a:pPr>
            <a:r>
              <a:rPr lang="en">
                <a:solidFill>
                  <a:schemeClr val="dk2"/>
                </a:solidFill>
              </a:rPr>
              <a:t>(Marazziti)</a:t>
            </a:r>
          </a:p>
          <a:p>
            <a:pPr lvl="0" rt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a:p>
            <a:pPr lvl="0" algn="r" rtl="0">
              <a:spcBef>
                <a:spcPts val="0"/>
              </a:spcBef>
              <a:buNone/>
            </a:pPr>
            <a:endParaRPr/>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432</Words>
  <Application>Microsoft Macintosh PowerPoint</Application>
  <PresentationFormat>On-screen Show (16:9)</PresentationFormat>
  <Paragraphs>48</Paragraphs>
  <Slides>7</Slides>
  <Notes>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Roboto</vt:lpstr>
      <vt:lpstr>geometric</vt:lpstr>
      <vt:lpstr>How to Make Source Cards and Note Cards </vt:lpstr>
      <vt:lpstr>Make a source card for any source you use.</vt:lpstr>
      <vt:lpstr>Make title for note card related to your topic.</vt:lpstr>
      <vt:lpstr>Write bulleted notes from a source.</vt:lpstr>
      <vt:lpstr>Put source at bottom of note card.</vt:lpstr>
      <vt:lpstr>You may paraphrase a source in a notecard. </vt:lpstr>
      <vt:lpstr>You may directly quote a source on a notecard.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Make Source Cards and Note Cards </dc:title>
  <cp:lastModifiedBy>Dave Forrest</cp:lastModifiedBy>
  <cp:revision>1</cp:revision>
  <dcterms:modified xsi:type="dcterms:W3CDTF">2015-10-27T17:25:38Z</dcterms:modified>
</cp:coreProperties>
</file>