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2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8647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4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4681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965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5572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6628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178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2646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66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ABC's of Political Parties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Democrats and Republicans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Two Political Parties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US has a two party system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two big political parties are Democrats and Republicans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We have smaller third parties, too, like the Libertarians and the Green Party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4692273" y="2838675"/>
            <a:ext cx="3994499" cy="263168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Republican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Republican Party </a:t>
            </a:r>
            <a:r>
              <a:rPr lang="en" sz="2800" dirty="0" smtClean="0"/>
              <a:t>be</a:t>
            </a:r>
            <a:r>
              <a:rPr lang="en-US" sz="2800" smtClean="0"/>
              <a:t>l</a:t>
            </a:r>
            <a:r>
              <a:rPr lang="en" sz="2800" smtClean="0"/>
              <a:t>ieves </a:t>
            </a:r>
            <a:r>
              <a:rPr lang="en" sz="2800" dirty="0"/>
              <a:t>in </a:t>
            </a:r>
            <a:r>
              <a:rPr lang="en" sz="2800" b="1" dirty="0"/>
              <a:t>conservative principles </a:t>
            </a:r>
            <a:r>
              <a:rPr lang="en" sz="2800" dirty="0"/>
              <a:t>of small government, low taxes and individual responsibility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Republican mascot is an elephant</a:t>
            </a:r>
          </a:p>
          <a:p>
            <a:endParaRPr lang="en" dirty="0"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4692273" y="2312337"/>
            <a:ext cx="3884266" cy="287328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Famous Republicans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34622" y="1866789"/>
            <a:ext cx="3994500" cy="451854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Famous Republican Presidents include: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Abraham Lincoln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Teddy Roosevelt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Ronald Reagan.</a:t>
            </a:r>
          </a:p>
          <a:p>
            <a:pPr lvl="0" rtl="0">
              <a:buNone/>
            </a:pPr>
            <a:r>
              <a:rPr lang="en" sz="2800" dirty="0" smtClean="0"/>
              <a:t>When </a:t>
            </a:r>
            <a:r>
              <a:rPr lang="en" sz="2800" dirty="0"/>
              <a:t>the majority of people in a state vote Republican it is called a "Red State."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066894" y="1866790"/>
            <a:ext cx="3245258" cy="413863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Democrats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Democrats believe in </a:t>
            </a:r>
            <a:r>
              <a:rPr lang="en" sz="2800" b="1" dirty="0"/>
              <a:t>liberal principles </a:t>
            </a:r>
            <a:r>
              <a:rPr lang="en" sz="2800" dirty="0"/>
              <a:t>that government can help people by providing programs for the poor and regulating business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Democrats mascot is a donkey</a:t>
            </a:r>
          </a:p>
          <a:p>
            <a:endParaRPr lang="en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5004885" y="2426118"/>
            <a:ext cx="3369276" cy="33157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Famous Democrats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Famous Democratic Presidents include: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Franklin Roosevelt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John F. Kennedy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Barack Obama</a:t>
            </a:r>
          </a:p>
          <a:p>
            <a:endParaRPr lang="en" sz="2800" dirty="0"/>
          </a:p>
          <a:p>
            <a:pPr lvl="0" rtl="0">
              <a:buNone/>
            </a:pPr>
            <a:r>
              <a:rPr lang="en" sz="2800" dirty="0"/>
              <a:t>When the majority of people in a state vote Democratic it is called a "Blue State."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4692273" y="2703138"/>
            <a:ext cx="3875105" cy="34310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Independents and Moderates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Not all Americans belong to a political party. They are called </a:t>
            </a:r>
            <a:r>
              <a:rPr lang="en" sz="2800" b="1" dirty="0"/>
              <a:t>independents</a:t>
            </a:r>
            <a:r>
              <a:rPr lang="en" sz="2800" dirty="0"/>
              <a:t>.</a:t>
            </a:r>
          </a:p>
          <a:p>
            <a:endParaRPr lang="en" sz="2800" dirty="0"/>
          </a:p>
          <a:p>
            <a:pPr>
              <a:buNone/>
            </a:pPr>
            <a:r>
              <a:rPr lang="en" sz="2800" dirty="0"/>
              <a:t>Many Republicans and Democrats like ideas from both parties and they are called </a:t>
            </a:r>
            <a:r>
              <a:rPr lang="en" sz="2800" b="1" dirty="0"/>
              <a:t>moderates</a:t>
            </a:r>
            <a:r>
              <a:rPr lang="en" sz="2800" dirty="0"/>
              <a:t>.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816499" y="2247156"/>
            <a:ext cx="3746048" cy="36737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Swing Voters and Purple States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In close elections, independents and moderates are very important. They are often called </a:t>
            </a:r>
            <a:r>
              <a:rPr lang="en" sz="2800" b="1" dirty="0"/>
              <a:t>swing voters.</a:t>
            </a:r>
          </a:p>
          <a:p>
            <a:pPr>
              <a:buNone/>
            </a:pPr>
            <a:r>
              <a:rPr lang="en" sz="2800" dirty="0"/>
              <a:t>States that are closely divided between Democrats and Republicans are called </a:t>
            </a:r>
            <a:r>
              <a:rPr lang="en" sz="2800" b="1" dirty="0"/>
              <a:t>purple states</a:t>
            </a:r>
            <a:r>
              <a:rPr lang="en" sz="2800" dirty="0"/>
              <a:t>.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4692273" y="2818509"/>
            <a:ext cx="4086121" cy="285365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229</Words>
  <Application>Microsoft Macintosh PowerPoint</Application>
  <PresentationFormat>On-screen Show (4:3)</PresentationFormat>
  <Paragraphs>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Wingdings</vt:lpstr>
      <vt:lpstr/>
      <vt:lpstr>The ABC's of Political Parties</vt:lpstr>
      <vt:lpstr>Two Political Parties</vt:lpstr>
      <vt:lpstr>Republican</vt:lpstr>
      <vt:lpstr>Famous Republicans</vt:lpstr>
      <vt:lpstr>The Democrats</vt:lpstr>
      <vt:lpstr>Famous Democrats</vt:lpstr>
      <vt:lpstr>Independents and Moderates</vt:lpstr>
      <vt:lpstr>Swing Voters and Purple States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ABC's of Political Parties</dc:title>
  <cp:lastModifiedBy>Dave Forrest</cp:lastModifiedBy>
  <cp:revision>3</cp:revision>
  <dcterms:modified xsi:type="dcterms:W3CDTF">2016-08-30T22:22:29Z</dcterms:modified>
</cp:coreProperties>
</file>