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5/3/16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5/3/16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5/3/16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5/3/16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Keynesian Economics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versus </a:t>
            </a:r>
          </a:p>
          <a:p>
            <a:endParaRPr lang="en-US" dirty="0" smtClean="0"/>
          </a:p>
          <a:p>
            <a:r>
              <a:rPr lang="en-US" dirty="0" smtClean="0"/>
              <a:t>Supply Side </a:t>
            </a:r>
            <a:r>
              <a:rPr lang="en-US" dirty="0" smtClean="0"/>
              <a:t>Economics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Stabilization</a:t>
            </a:r>
            <a:br>
              <a:rPr lang="en-US" dirty="0" smtClean="0"/>
            </a:br>
            <a:r>
              <a:rPr lang="en-US" dirty="0" smtClean="0"/>
              <a:t>Policies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60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creen Shot 2016-05-03 at 9.31.06 A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24" b="-23424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Supply Siders were associated with the Republican Party, which emphasized shrinking government and low taxes.</a:t>
            </a:r>
          </a:p>
          <a:p>
            <a:r>
              <a:rPr lang="en-US" dirty="0" smtClean="0"/>
              <a:t>Keynesians, or Demand Siders, were associated with the Democratic Party, which emphasized increasing government spending, especially in times of recession.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Siders vs. Keynesians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5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522" b="-30522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third school of conservative economic thinking is called Monetarism. </a:t>
            </a:r>
          </a:p>
          <a:p>
            <a:r>
              <a:rPr lang="en-US" dirty="0" smtClean="0"/>
              <a:t>Monetarists oppose activist Fed policy. </a:t>
            </a:r>
          </a:p>
          <a:p>
            <a:r>
              <a:rPr lang="en-US" dirty="0" smtClean="0"/>
              <a:t>Milton Friedman and other monetarists argue that the Fed should only expand the money supply at a steady rate, along with GDP growth.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Monetarists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2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6-05-02 at 10.32.24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96" r="-12996"/>
          <a:stretch>
            <a:fillRect/>
          </a:stretch>
        </p:blipFill>
        <p:spPr>
          <a:xfrm>
            <a:off x="394804" y="1719071"/>
            <a:ext cx="8407893" cy="44074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</a:t>
            </a:r>
            <a:br>
              <a:rPr lang="en-US" dirty="0" smtClean="0"/>
            </a:br>
            <a:r>
              <a:rPr lang="en-US" dirty="0" smtClean="0"/>
              <a:t>Supply and Demand Curve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7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Demand side economic policies are designed to increase aggregate demand </a:t>
            </a:r>
          </a:p>
          <a:p>
            <a:r>
              <a:rPr lang="en-US" dirty="0" smtClean="0"/>
              <a:t>Aggregate demand is equal to C + I + G + (NX)</a:t>
            </a:r>
          </a:p>
          <a:p>
            <a:r>
              <a:rPr lang="en-US" dirty="0" smtClean="0"/>
              <a:t>Demand side economics focuses on increasing output primarily by increasing government spending and cutting taxes.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Side Economics</a:t>
            </a:r>
            <a:endParaRPr lang="en-US" dirty="0"/>
          </a:p>
        </p:txBody>
      </p:sp>
      <p:pic>
        <p:nvPicPr>
          <p:cNvPr id="11" name="Content Placeholder 3" descr="Screen Shot 2016-05-02 at 10.32.24 A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619" b="-326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2464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79" r="-4979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John Maynard Keynes is the father of Keynesian Economics.</a:t>
            </a:r>
          </a:p>
          <a:p>
            <a:r>
              <a:rPr lang="en-US" dirty="0" smtClean="0"/>
              <a:t>He believed that during recessions the government had to make up for falling business investment, by increasing levels of government spending.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Keynesian Economics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5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110" b="-34110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Fiscal policy involves raising or lowering government taxation and spending levels.</a:t>
            </a:r>
          </a:p>
          <a:p>
            <a:r>
              <a:rPr lang="en-US" dirty="0" smtClean="0"/>
              <a:t>The Federal Reserve is responsible for Monetary policy, the Congress and the President for fiscal policy.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076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During a recession the government spends more money to boost the economy.</a:t>
            </a:r>
          </a:p>
          <a:p>
            <a:r>
              <a:rPr lang="en-US" dirty="0" smtClean="0"/>
              <a:t>In addition, tax cuts leaves more dollars in the pockets of consumers.</a:t>
            </a:r>
          </a:p>
          <a:p>
            <a:r>
              <a:rPr lang="en-US" dirty="0" smtClean="0"/>
              <a:t>This policy is designed to raise GDP and lower unemployment.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Stimulatory Fiscal Policy</a:t>
            </a:r>
            <a:endParaRPr lang="en-US" dirty="0"/>
          </a:p>
        </p:txBody>
      </p:sp>
      <p:pic>
        <p:nvPicPr>
          <p:cNvPr id="7" name="Content Placeholder 6" descr="Screen Shot 2016-05-02 at 10.37.52 A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541" b="-2354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6831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During a rapid expansion with inflation, the government cuts back on spending.</a:t>
            </a:r>
          </a:p>
          <a:p>
            <a:r>
              <a:rPr lang="en-US" dirty="0" smtClean="0"/>
              <a:t>In addition, tax hikes reduce spending dollars in consumers’ pockets.</a:t>
            </a:r>
          </a:p>
          <a:p>
            <a:r>
              <a:rPr lang="en-US" dirty="0" smtClean="0"/>
              <a:t>This fiscal policy is designed to slow down inflation.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Contractionary</a:t>
            </a:r>
            <a:r>
              <a:rPr lang="en-US" dirty="0" smtClean="0"/>
              <a:t> Fiscal Policy</a:t>
            </a:r>
            <a:endParaRPr lang="en-US" dirty="0"/>
          </a:p>
        </p:txBody>
      </p:sp>
      <p:pic>
        <p:nvPicPr>
          <p:cNvPr id="8" name="Content Placeholder 7" descr="Screen Shot 2016-05-02 at 10.39.31 AM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156" b="-231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94229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Supply side economics became popular with the Reagan Administration in the 1980’s.</a:t>
            </a:r>
          </a:p>
          <a:p>
            <a:r>
              <a:rPr lang="en-US" dirty="0" smtClean="0"/>
              <a:t>Supply side economics focused on shrinking government spending and lowering taxes for business and individuals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Supply Side Economics</a:t>
            </a:r>
            <a:endParaRPr lang="en-US" dirty="0"/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1" r="15994"/>
          <a:stretch/>
        </p:blipFill>
        <p:spPr>
          <a:xfrm>
            <a:off x="1105115" y="1719072"/>
            <a:ext cx="2870000" cy="440740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88054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gr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8350" b="-48350"/>
          <a:stretch>
            <a:fillRect/>
          </a:stretch>
        </p:blipFill>
        <p:spPr/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Arthur </a:t>
            </a:r>
            <a:r>
              <a:rPr lang="en-US" dirty="0" err="1" smtClean="0"/>
              <a:t>Laffer</a:t>
            </a:r>
            <a:r>
              <a:rPr lang="en-US" dirty="0" smtClean="0"/>
              <a:t> argued that high taxes were choking off business investments.</a:t>
            </a:r>
          </a:p>
          <a:p>
            <a:r>
              <a:rPr lang="en-US" dirty="0" smtClean="0"/>
              <a:t>If tax rates were lowered, businesses would invest, hiring more workers.</a:t>
            </a:r>
          </a:p>
          <a:p>
            <a:r>
              <a:rPr lang="en-US" dirty="0" smtClean="0"/>
              <a:t>Consumers would have more money to spend.</a:t>
            </a:r>
          </a:p>
          <a:p>
            <a:r>
              <a:rPr lang="en-US" dirty="0" smtClean="0"/>
              <a:t>Tax cuts would lead to economic growth and even more tax revenues.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Arthur </a:t>
            </a:r>
            <a:r>
              <a:rPr lang="en-US" dirty="0" err="1" smtClean="0"/>
              <a:t>Laffer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41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70</TotalTime>
  <Words>372</Words>
  <Application>Microsoft Macintosh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Grid</vt:lpstr>
      <vt:lpstr>Economic Stabilization Policies </vt:lpstr>
      <vt:lpstr>Aggregate  Supply and Demand Curve</vt:lpstr>
      <vt:lpstr>Demand Side Economics</vt:lpstr>
      <vt:lpstr>Keynesian Economics</vt:lpstr>
      <vt:lpstr>Fiscal Policy</vt:lpstr>
      <vt:lpstr>Stimulatory Fiscal Policy</vt:lpstr>
      <vt:lpstr>Contractionary Fiscal Policy</vt:lpstr>
      <vt:lpstr>Supply Side Economics</vt:lpstr>
      <vt:lpstr>Arthur Laffer</vt:lpstr>
      <vt:lpstr>Supply Siders vs. Keynesians</vt:lpstr>
      <vt:lpstr>Monetarists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Stablization POlicies</dc:title>
  <dc:creator>Dave Forrest</dc:creator>
  <cp:lastModifiedBy>Dave Forrest</cp:lastModifiedBy>
  <cp:revision>14</cp:revision>
  <dcterms:created xsi:type="dcterms:W3CDTF">2016-05-02T17:05:10Z</dcterms:created>
  <dcterms:modified xsi:type="dcterms:W3CDTF">2016-05-03T16:49:39Z</dcterms:modified>
</cp:coreProperties>
</file>