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15"/>
  </p:notesMasterIdLst>
  <p:sldIdLst>
    <p:sldId id="256" r:id="rId2"/>
    <p:sldId id="267" r:id="rId3"/>
    <p:sldId id="270" r:id="rId4"/>
    <p:sldId id="271" r:id="rId5"/>
    <p:sldId id="269" r:id="rId6"/>
    <p:sldId id="272" r:id="rId7"/>
    <p:sldId id="273" r:id="rId8"/>
    <p:sldId id="261" r:id="rId9"/>
    <p:sldId id="262" r:id="rId10"/>
    <p:sldId id="266" r:id="rId11"/>
    <p:sldId id="265" r:id="rId12"/>
    <p:sldId id="268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78"/>
    <p:restoredTop sz="86385"/>
  </p:normalViewPr>
  <p:slideViewPr>
    <p:cSldViewPr snapToGrid="0" snapToObjects="1">
      <p:cViewPr>
        <p:scale>
          <a:sx n="110" d="100"/>
          <a:sy n="110" d="100"/>
        </p:scale>
        <p:origin x="56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AF83F-FBF1-6F4B-A20D-98B439C9B62E}" type="datetimeFigureOut">
              <a:rPr lang="en-US" smtClean="0"/>
              <a:t>4/10/17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1B787-1B12-0E42-B46B-22FAA3A89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EB01F52-FBBE-AD47-A5D2-16CE112C20DA}" type="datetimeFigureOut">
              <a:rPr lang="en-US" smtClean="0"/>
              <a:t>4/10/17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5303E54-B5FE-624E-B60A-4F18EC7C0F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Saving and Investing for the Long Term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Double Your Money with the Rule of 72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81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Investments and interest rates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472" y="2312988"/>
            <a:ext cx="2656506" cy="3494087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Investments with higher risk often have higher interest rates.</a:t>
            </a:r>
          </a:p>
          <a:p>
            <a:r>
              <a:rPr lang="en-US" dirty="0" smtClean="0"/>
              <a:t>Investments with lower risks often have lower interest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6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 Sheltered Retirement Investments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25" y="3221831"/>
            <a:ext cx="2235200" cy="167640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Social Security provides some income for Americans 65 or older.</a:t>
            </a:r>
          </a:p>
          <a:p>
            <a:r>
              <a:rPr lang="en-US" dirty="0" smtClean="0"/>
              <a:t>This usually isn’t enough to live, so people try to set up additional savings and investments for retirement.</a:t>
            </a:r>
          </a:p>
        </p:txBody>
      </p:sp>
    </p:spTree>
    <p:extLst>
      <p:ext uri="{BB962C8B-B14F-4D97-AF65-F5344CB8AC3E}">
        <p14:creationId xmlns:p14="http://schemas.microsoft.com/office/powerpoint/2010/main" val="15279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 Sheltering Money</a:t>
            </a:r>
            <a:br>
              <a:rPr lang="en-US" dirty="0" smtClean="0"/>
            </a:br>
            <a:r>
              <a:rPr lang="en-US" dirty="0" smtClean="0"/>
              <a:t>401 </a:t>
            </a:r>
            <a:r>
              <a:rPr lang="en-US" dirty="0" smtClean="0"/>
              <a:t>K and annuities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777728"/>
            <a:ext cx="3419475" cy="2564606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401 K is a retirement savings plan sponsored by employer. </a:t>
            </a:r>
            <a:endParaRPr lang="en-US" dirty="0" smtClean="0"/>
          </a:p>
          <a:p>
            <a:r>
              <a:rPr lang="en-US" dirty="0" smtClean="0"/>
              <a:t>Annuities provide retirement savings plan for public workers.</a:t>
            </a:r>
            <a:endParaRPr lang="en-US" dirty="0"/>
          </a:p>
          <a:p>
            <a:r>
              <a:rPr lang="en-US" dirty="0" smtClean="0"/>
              <a:t>Both let workers </a:t>
            </a:r>
            <a:r>
              <a:rPr lang="en-US" dirty="0"/>
              <a:t>take money out of </a:t>
            </a:r>
            <a:r>
              <a:rPr lang="en-US" dirty="0" smtClean="0"/>
              <a:t>paycheck their </a:t>
            </a:r>
            <a:r>
              <a:rPr lang="en-US" dirty="0"/>
              <a:t>before taxes. </a:t>
            </a:r>
          </a:p>
          <a:p>
            <a:r>
              <a:rPr lang="en-US" dirty="0" smtClean="0"/>
              <a:t>Taxes aren’t paid unit money is withdrawn from the account.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6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for Retirement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 use the rule of 72 to figure out how much to save for retirement.</a:t>
            </a:r>
          </a:p>
          <a:p>
            <a:r>
              <a:rPr lang="en-US" dirty="0" smtClean="0"/>
              <a:t>Figure out the interest rate and the amount you want to put away each month.</a:t>
            </a:r>
          </a:p>
          <a:p>
            <a:r>
              <a:rPr lang="en-US" dirty="0" smtClean="0"/>
              <a:t>How many years will it take to double. </a:t>
            </a:r>
          </a:p>
          <a:p>
            <a:r>
              <a:rPr lang="en-US" dirty="0" smtClean="0"/>
              <a:t>How many years will you be saving?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9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Double your money with the Rule of 72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72 / interest rate = years to double investment</a:t>
            </a:r>
          </a:p>
          <a:p>
            <a:endParaRPr lang="en-US" dirty="0"/>
          </a:p>
          <a:p>
            <a:r>
              <a:rPr lang="en-US" dirty="0" smtClean="0"/>
              <a:t>For Example:</a:t>
            </a:r>
          </a:p>
          <a:p>
            <a:r>
              <a:rPr lang="en-US" dirty="0" smtClean="0"/>
              <a:t>72/ 10% interest rate = 7.2 years to double investment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rule of 72 shows how quickly money that is saved is doubled. Even if you save a small amount, it can grow quickly.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turn to try the rule of 72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John saves $1,000 in a money market with an interest rate of 4%.</a:t>
            </a:r>
          </a:p>
          <a:p>
            <a:r>
              <a:rPr lang="en-US" dirty="0" smtClean="0"/>
              <a:t>How long will it take for John’s money to double to $2,000?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turn to try the rule of 72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John saves $1,000 in a money market with an interest rate of 4%.</a:t>
            </a:r>
          </a:p>
          <a:p>
            <a:r>
              <a:rPr lang="en-US" dirty="0" smtClean="0"/>
              <a:t>How long will it take for John’s money to double to $2,000?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72/4% = 18 years</a:t>
            </a:r>
          </a:p>
          <a:p>
            <a:endParaRPr lang="en-US" dirty="0"/>
          </a:p>
          <a:p>
            <a:r>
              <a:rPr lang="en-US" dirty="0" smtClean="0"/>
              <a:t>How long will it take if the interest rate is 10%?</a:t>
            </a:r>
          </a:p>
        </p:txBody>
      </p:sp>
    </p:spTree>
    <p:extLst>
      <p:ext uri="{BB962C8B-B14F-4D97-AF65-F5344CB8AC3E}">
        <p14:creationId xmlns:p14="http://schemas.microsoft.com/office/powerpoint/2010/main" val="50425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 of 72 </a:t>
            </a:r>
            <a:br>
              <a:rPr lang="en-US" dirty="0" smtClean="0"/>
            </a:br>
            <a:r>
              <a:rPr lang="en-US" dirty="0" smtClean="0"/>
              <a:t>Finding Interest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You can also put in the number of years to double your investment and find the interest rate.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72/years to double investment = interest rate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r>
              <a:rPr lang="en-US" dirty="0"/>
              <a:t>72/ </a:t>
            </a:r>
            <a:r>
              <a:rPr lang="en-US" dirty="0" smtClean="0"/>
              <a:t>8 years = 9% interest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264" y="1170431"/>
            <a:ext cx="7024744" cy="1143000"/>
          </a:xfrm>
        </p:spPr>
        <p:txBody>
          <a:bodyPr/>
          <a:lstStyle/>
          <a:p>
            <a:r>
              <a:rPr lang="en-US" dirty="0" smtClean="0"/>
              <a:t>Your 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Amy saves $5,000 and she wants to double her money in 12 years. What interest rate does she need to do this?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264" y="1170431"/>
            <a:ext cx="7024744" cy="1143000"/>
          </a:xfrm>
        </p:spPr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Amy saves $5,000 and she wants to double her money in 12 years. What interest rate does she need to do this?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72/12 years =6 % interest rate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What if she wanted to double her money in 8 years? </a:t>
            </a:r>
            <a:r>
              <a:rPr lang="en-US" dirty="0"/>
              <a:t> </a:t>
            </a:r>
            <a:r>
              <a:rPr lang="en-US" dirty="0" smtClean="0"/>
              <a:t>What interest rate would she need?</a:t>
            </a:r>
          </a:p>
        </p:txBody>
      </p:sp>
    </p:spTree>
    <p:extLst>
      <p:ext uri="{BB962C8B-B14F-4D97-AF65-F5344CB8AC3E}">
        <p14:creationId xmlns:p14="http://schemas.microsoft.com/office/powerpoint/2010/main" val="7260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Banks</a:t>
            </a:r>
            <a:br>
              <a:rPr lang="en-US" dirty="0" smtClean="0"/>
            </a:br>
            <a:r>
              <a:rPr lang="en-US" dirty="0" smtClean="0"/>
              <a:t>A Safe Place for Money</a:t>
            </a:r>
            <a:endParaRPr lang="en-US" dirty="0"/>
          </a:p>
        </p:txBody>
      </p:sp>
      <p:pic>
        <p:nvPicPr>
          <p:cNvPr id="5" name="Content Placeholder 4" descr="imgres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3937" b="-13393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Federal Deposit Insurance Corporation insures depositors money up to $250,000. </a:t>
            </a:r>
          </a:p>
          <a:p>
            <a:r>
              <a:rPr lang="en-US" dirty="0" smtClean="0"/>
              <a:t>This includes insurance for checking accounts and CD’s, but not stocks.</a:t>
            </a:r>
          </a:p>
          <a:p>
            <a:r>
              <a:rPr lang="en-US" dirty="0" smtClean="0"/>
              <a:t>This government system began in the 1930’s after many people lost their savings due to bank failures.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Interest Rate:</a:t>
            </a:r>
            <a:br>
              <a:rPr lang="en-US" dirty="0" smtClean="0"/>
            </a:br>
            <a:r>
              <a:rPr lang="en-US" dirty="0" smtClean="0"/>
              <a:t>The Price of Money</a:t>
            </a:r>
            <a:endParaRPr lang="en-US" dirty="0"/>
          </a:p>
        </p:txBody>
      </p:sp>
      <p:pic>
        <p:nvPicPr>
          <p:cNvPr id="5" name="Content Placeholder 4" descr="pre-paid-interest-picture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1" r="1330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price of money is </a:t>
            </a:r>
            <a:r>
              <a:rPr lang="en-US" b="1" dirty="0" smtClean="0"/>
              <a:t>the interest rate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Depositors are paid interest for their savings accounts or CD’s.</a:t>
            </a:r>
          </a:p>
          <a:p>
            <a:r>
              <a:rPr lang="en-US" dirty="0" smtClean="0"/>
              <a:t>Borrowers pay the bank interest when they take out a loan.</a:t>
            </a:r>
          </a:p>
          <a:p>
            <a:r>
              <a:rPr lang="en-US" dirty="0" smtClean="0"/>
              <a:t>Banks make money by the difference between the two rates.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7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246</TotalTime>
  <Words>526</Words>
  <Application>Microsoft Macintosh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Saving and Investing for the Long Term</vt:lpstr>
      <vt:lpstr>  Double your money with the Rule of 72</vt:lpstr>
      <vt:lpstr>Your turn to try the rule of 72</vt:lpstr>
      <vt:lpstr>Your turn to try the rule of 72</vt:lpstr>
      <vt:lpstr>Rule of 72  Finding Interest Rates</vt:lpstr>
      <vt:lpstr>Your turn</vt:lpstr>
      <vt:lpstr>Answer</vt:lpstr>
      <vt:lpstr>Banks A Safe Place for Money</vt:lpstr>
      <vt:lpstr>The Interest Rate: The Price of Money</vt:lpstr>
      <vt:lpstr>Investments and interest rates</vt:lpstr>
      <vt:lpstr>Tax Sheltered Retirement Investments</vt:lpstr>
      <vt:lpstr>Tax Sheltering Money 401 K and annuities</vt:lpstr>
      <vt:lpstr>Saving for Retirement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and Banking</dc:title>
  <dc:creator>Dave Forrest</dc:creator>
  <cp:lastModifiedBy>Dave Forrest</cp:lastModifiedBy>
  <cp:revision>23</cp:revision>
  <dcterms:created xsi:type="dcterms:W3CDTF">2016-04-14T14:44:19Z</dcterms:created>
  <dcterms:modified xsi:type="dcterms:W3CDTF">2017-04-10T20:47:59Z</dcterms:modified>
</cp:coreProperties>
</file>