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EB01F52-FBBE-AD47-A5D2-16CE112C20DA}" type="datetimeFigureOut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303E54-B5FE-624E-B60A-4F18EC7C0F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ABC’s of Money and Banking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 and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1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</a:t>
            </a:r>
            <a:endParaRPr lang="en-US" dirty="0"/>
          </a:p>
        </p:txBody>
      </p:sp>
      <p:pic>
        <p:nvPicPr>
          <p:cNvPr id="7" name="Content Placeholder 6" descr="Marcus_Aurelius_Denarius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9" b="-6039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early societies people traded or  bartered products.</a:t>
            </a:r>
          </a:p>
          <a:p>
            <a:r>
              <a:rPr lang="en-US" dirty="0" smtClean="0"/>
              <a:t>Money made these transactions much easier.</a:t>
            </a:r>
          </a:p>
          <a:p>
            <a:r>
              <a:rPr lang="en-US" dirty="0" smtClean="0"/>
              <a:t>In early societies money could be coins, but also shells or salt.</a:t>
            </a:r>
          </a:p>
          <a:p>
            <a:r>
              <a:rPr lang="en-US" dirty="0" smtClean="0"/>
              <a:t>Money is a medium of exchange, and is used to measure and store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Currency is paper money, like our dollar.</a:t>
            </a:r>
          </a:p>
          <a:p>
            <a:r>
              <a:rPr lang="en-US" dirty="0" smtClean="0"/>
              <a:t>At times in our history our currency has been backed by gold or silver.</a:t>
            </a:r>
          </a:p>
          <a:p>
            <a:r>
              <a:rPr lang="en-US" dirty="0" smtClean="0"/>
              <a:t>However, now our money is </a:t>
            </a:r>
            <a:r>
              <a:rPr lang="en-US" b="1" dirty="0" smtClean="0"/>
              <a:t>fiat money</a:t>
            </a:r>
            <a:r>
              <a:rPr lang="en-US" dirty="0" smtClean="0"/>
              <a:t>, called a Federal Reserve Note.</a:t>
            </a:r>
            <a:endParaRPr lang="en-US" dirty="0"/>
          </a:p>
        </p:txBody>
      </p:sp>
      <p:pic>
        <p:nvPicPr>
          <p:cNvPr id="6" name="Content Placeholder 5" descr="us-dollar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93" b="-1809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1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Types of Money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63" b="-1906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Currently, we also use </a:t>
            </a:r>
            <a:r>
              <a:rPr lang="en-US" b="1" dirty="0" smtClean="0"/>
              <a:t>electronic forms of money</a:t>
            </a:r>
            <a:r>
              <a:rPr lang="en-US" dirty="0" smtClean="0"/>
              <a:t>, like a debit card used to access a checking account.</a:t>
            </a:r>
          </a:p>
          <a:p>
            <a:r>
              <a:rPr lang="en-US" dirty="0" smtClean="0"/>
              <a:t>Credit cards are not considered money, but a loan from a short term loan from a credit card company. They have a monthly payment with interest.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21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</a:t>
            </a:r>
            <a:endParaRPr lang="en-US" dirty="0"/>
          </a:p>
        </p:txBody>
      </p:sp>
      <p:pic>
        <p:nvPicPr>
          <p:cNvPr id="5" name="Content Placeholder 4" descr="bank-as-a-financial-intermediaries-2-10-638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22" b="-1802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Banks are called </a:t>
            </a:r>
            <a:r>
              <a:rPr lang="en-US" b="1" dirty="0" smtClean="0"/>
              <a:t>financial intermediaries </a:t>
            </a:r>
            <a:r>
              <a:rPr lang="en-US" dirty="0" smtClean="0"/>
              <a:t>because they take money from their depositors and make loans to borrowers.</a:t>
            </a:r>
          </a:p>
          <a:p>
            <a:r>
              <a:rPr lang="en-US" dirty="0" smtClean="0"/>
              <a:t>Credit Unions and Savings and Loans play a similar role to banks.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88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Banks</a:t>
            </a:r>
            <a:br>
              <a:rPr lang="en-US" dirty="0" smtClean="0"/>
            </a:br>
            <a:r>
              <a:rPr lang="en-US" dirty="0" smtClean="0"/>
              <a:t>A Safe Place for Money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937" b="-13393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Federal Deposit Insurance Corporation insures depositors money up to $250,000. </a:t>
            </a:r>
          </a:p>
          <a:p>
            <a:r>
              <a:rPr lang="en-US" dirty="0" smtClean="0"/>
              <a:t>This includes insurance for checking accounts and CD’s, but not stocks.</a:t>
            </a:r>
          </a:p>
          <a:p>
            <a:r>
              <a:rPr lang="en-US" dirty="0" smtClean="0"/>
              <a:t>This government system began in the 1930’s after many people lost their savings due to bank failures.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7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Interest Rate:</a:t>
            </a:r>
            <a:br>
              <a:rPr lang="en-US" dirty="0" smtClean="0"/>
            </a:br>
            <a:r>
              <a:rPr lang="en-US" dirty="0" smtClean="0"/>
              <a:t>The Price of Money</a:t>
            </a:r>
            <a:endParaRPr lang="en-US" dirty="0"/>
          </a:p>
        </p:txBody>
      </p:sp>
      <p:pic>
        <p:nvPicPr>
          <p:cNvPr id="5" name="Content Placeholder 4" descr="pre-paid-interest-picture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330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price of money is </a:t>
            </a:r>
            <a:r>
              <a:rPr lang="en-US" b="1" dirty="0" smtClean="0"/>
              <a:t>the interest 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Depositors are paid interest for their savings accounts or CD’s.</a:t>
            </a:r>
          </a:p>
          <a:p>
            <a:r>
              <a:rPr lang="en-US" dirty="0" smtClean="0"/>
              <a:t>Borrowers pay the bank interest when they take out a loan.</a:t>
            </a:r>
          </a:p>
          <a:p>
            <a:r>
              <a:rPr lang="en-US" dirty="0" smtClean="0"/>
              <a:t>Banks make money by the difference between the two rates.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7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Auto Loan</a:t>
            </a:r>
            <a:endParaRPr lang="en-US" dirty="0"/>
          </a:p>
        </p:txBody>
      </p:sp>
      <p:pic>
        <p:nvPicPr>
          <p:cNvPr id="5" name="Content Placeholder 4" descr="24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5" b="-515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you borrow money to buy a car you will pay back the bank or loan agency each month.</a:t>
            </a:r>
          </a:p>
          <a:p>
            <a:r>
              <a:rPr lang="en-US" dirty="0" smtClean="0"/>
              <a:t>You will pay a portion of the </a:t>
            </a:r>
            <a:r>
              <a:rPr lang="en-US" b="1" dirty="0" smtClean="0"/>
              <a:t>principle </a:t>
            </a:r>
            <a:r>
              <a:rPr lang="en-US" dirty="0" smtClean="0"/>
              <a:t>(the total amount of the loan divided by the months of the loan)</a:t>
            </a:r>
          </a:p>
          <a:p>
            <a:r>
              <a:rPr lang="en-US" dirty="0" smtClean="0"/>
              <a:t>In addition, you will pay </a:t>
            </a:r>
            <a:r>
              <a:rPr lang="en-US" b="1" dirty="0" smtClean="0"/>
              <a:t>interest</a:t>
            </a:r>
            <a:r>
              <a:rPr lang="en-US" dirty="0" smtClean="0"/>
              <a:t> to the bank for the loan. The amount of interest you will pay depends on your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5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An Affordable Monthly Car Payment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962" b="-6296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can make your monthly car payment affordable by:</a:t>
            </a:r>
          </a:p>
          <a:p>
            <a:r>
              <a:rPr lang="en-US" dirty="0" smtClean="0"/>
              <a:t>Purchasing a less expensive car.</a:t>
            </a:r>
          </a:p>
          <a:p>
            <a:r>
              <a:rPr lang="en-US" dirty="0"/>
              <a:t>Putting a larger down payment on the </a:t>
            </a:r>
            <a:r>
              <a:rPr lang="en-US" dirty="0" smtClean="0"/>
              <a:t>car</a:t>
            </a:r>
          </a:p>
          <a:p>
            <a:r>
              <a:rPr lang="en-US" dirty="0" smtClean="0"/>
              <a:t>Spreading payments over a longer period.</a:t>
            </a:r>
          </a:p>
          <a:p>
            <a:r>
              <a:rPr lang="en-US" dirty="0" smtClean="0"/>
              <a:t>Getting a low interest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5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52</TotalTime>
  <Words>391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The ABC’s of Money and Banking</vt:lpstr>
      <vt:lpstr>Money</vt:lpstr>
      <vt:lpstr>Currency</vt:lpstr>
      <vt:lpstr>New Types of Money</vt:lpstr>
      <vt:lpstr>Banks</vt:lpstr>
      <vt:lpstr>Banks A Safe Place for Money</vt:lpstr>
      <vt:lpstr>The Interest Rate: The Price of Money</vt:lpstr>
      <vt:lpstr>Your Auto Loan</vt:lpstr>
      <vt:lpstr>Creating An Affordable Monthly Car Payment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and Banking</dc:title>
  <dc:creator>Dave Forrest</dc:creator>
  <cp:lastModifiedBy>Dave Forrest</cp:lastModifiedBy>
  <cp:revision>9</cp:revision>
  <dcterms:created xsi:type="dcterms:W3CDTF">2016-04-14T14:44:19Z</dcterms:created>
  <dcterms:modified xsi:type="dcterms:W3CDTF">2016-04-14T15:36:20Z</dcterms:modified>
</cp:coreProperties>
</file>