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spcBef>
                <a:spcPts val="0"/>
              </a:spcBef>
              <a:buSzPct val="100000"/>
              <a:defRPr sz="4800"/>
            </a:lvl1pPr>
            <a:lvl2pPr algn="ctr" indent="304800">
              <a:spcBef>
                <a:spcPts val="0"/>
              </a:spcBef>
              <a:buSzPct val="100000"/>
              <a:defRPr sz="4800"/>
            </a:lvl2pPr>
            <a:lvl3pPr algn="ctr" indent="304800">
              <a:spcBef>
                <a:spcPts val="0"/>
              </a:spcBef>
              <a:buSzPct val="100000"/>
              <a:defRPr sz="4800"/>
            </a:lvl3pPr>
            <a:lvl4pPr algn="ctr" indent="304800">
              <a:spcBef>
                <a:spcPts val="0"/>
              </a:spcBef>
              <a:buSzPct val="100000"/>
              <a:defRPr sz="4800"/>
            </a:lvl4pPr>
            <a:lvl5pPr algn="ctr" indent="304800">
              <a:spcBef>
                <a:spcPts val="0"/>
              </a:spcBef>
              <a:buSzPct val="100000"/>
              <a:defRPr sz="4800"/>
            </a:lvl5pPr>
            <a:lvl6pPr algn="ctr" indent="304800">
              <a:spcBef>
                <a:spcPts val="0"/>
              </a:spcBef>
              <a:buSzPct val="100000"/>
              <a:defRPr sz="4800"/>
            </a:lvl6pPr>
            <a:lvl7pPr algn="ctr" indent="304800">
              <a:spcBef>
                <a:spcPts val="0"/>
              </a:spcBef>
              <a:buSzPct val="100000"/>
              <a:defRPr sz="4800"/>
            </a:lvl7pPr>
            <a:lvl8pPr algn="ctr" indent="304800">
              <a:spcBef>
                <a:spcPts val="0"/>
              </a:spcBef>
              <a:buSzPct val="100000"/>
              <a:defRPr sz="4800"/>
            </a:lvl8pPr>
            <a:lvl9pPr algn="ctr" indent="304800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Vietnam War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Famous Photos That Changed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American Public Opinion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1970 - Protestors Shot at Kent State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1" name="Shape 9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1339650"/>
            <a:ext cy="3518128" cx="68163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1970 - Protestors Shot at Kent State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8" name="Shape 9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1" x="404474"/>
            <a:ext cy="1959225" cx="3795999"/>
          </a:xfrm>
          <a:prstGeom prst="rect">
            <a:avLst/>
          </a:prstGeom>
        </p:spPr>
      </p:pic>
      <p:sp>
        <p:nvSpPr>
          <p:cNvPr id="99" name="Shape 99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Kent State anti war protestors burned the ROTC building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The Ohio National Guard opened fire, killing 4 students and wounding 11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1972 - Napalm dropped on girl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6" name="Shape 10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70787" x="2628675"/>
            <a:ext cy="3584425" cx="40061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1972 - Napalm dropped on girl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3" name="Shape 11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45" x="457199"/>
            <a:ext cy="2159700" cx="2413775"/>
          </a:xfrm>
          <a:prstGeom prst="rect">
            <a:avLst/>
          </a:prstGeom>
        </p:spPr>
      </p:pic>
      <p:sp>
        <p:nvSpPr>
          <p:cNvPr id="114" name="Shape 114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Nine year old girl photographed fleeing from napalm attack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Showed the innocent victims of war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1975 - Saigon Falls to Communists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1" name="Shape 12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63325" x="2059975"/>
            <a:ext cy="3387550" cx="516844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1975 - Saigon Falls to Communists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8" name="Shape 12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199"/>
            <a:ext cy="2095399" cx="3196974"/>
          </a:xfrm>
          <a:prstGeom prst="rect">
            <a:avLst/>
          </a:prstGeom>
        </p:spPr>
      </p:pic>
      <p:sp>
        <p:nvSpPr>
          <p:cNvPr id="129" name="Shape 129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South Vietnamese evacuated by helicopter after the fall of Saigon to communists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Many South Vietnamese couldn’t escape.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1963 - Buddhist Monk Burns Himself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1" name="Shape 3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70537" x="2408124"/>
            <a:ext cy="3584925" cx="44444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1963 - Buddhist Monk Burns Himself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8" name="Shape 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10150" x="322925"/>
            <a:ext cy="3103474" cx="3847549"/>
          </a:xfrm>
          <a:prstGeom prst="rect">
            <a:avLst/>
          </a:prstGeom>
        </p:spPr>
      </p:pic>
      <p:sp>
        <p:nvSpPr>
          <p:cNvPr id="39" name="Shape 39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Monk kills himself, protesting the corrupt South Vietnamese leader Diem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Diem was killed by military officers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1968 - US Embassy Attacked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46" name="Shape 4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1946173"/>
            <a:ext cy="3725700" cx="530785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1968 - US Embassy Attacked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200"/>
            <a:ext cy="2446750" cx="3485799"/>
          </a:xfrm>
          <a:prstGeom prst="rect">
            <a:avLst/>
          </a:prstGeom>
        </p:spPr>
      </p:pic>
      <p:sp>
        <p:nvSpPr>
          <p:cNvPr id="54" name="Shape 54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The US embassy was attacked during the Tet Offensive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This shook the US public’s confidence about a quick victory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1968 - Execution of Prisoner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1" name="Shape 6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1686800"/>
            <a:ext cy="3725700" cx="54631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1968 - Execution of Prisoner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8" name="Shape 6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457200"/>
            <a:ext cy="2324924" cx="3409125"/>
          </a:xfrm>
          <a:prstGeom prst="rect">
            <a:avLst/>
          </a:prstGeom>
        </p:spPr>
      </p:pic>
      <p:sp>
        <p:nvSpPr>
          <p:cNvPr id="69" name="Shape 69"/>
          <p:cNvSpPr txBox="1"/>
          <p:nvPr>
            <p:ph idx="2" type="body"/>
          </p:nvPr>
        </p:nvSpPr>
        <p:spPr>
          <a:xfrm>
            <a:off y="1200150" x="4692298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Saigon police chief executed this Viet Cong prisoner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Showed the brutality of our allies in South Veitnam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1968 - My Lai Massacre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1651000"/>
            <a:ext cy="3665575" cx="61093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1968 - My Lai Massacre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3" name="Shape 8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513600"/>
            <a:ext cy="1883000" cx="3138349"/>
          </a:xfrm>
          <a:prstGeom prst="rect">
            <a:avLst/>
          </a:prstGeom>
        </p:spPr>
      </p:pic>
      <p:sp>
        <p:nvSpPr>
          <p:cNvPr id="84" name="Shape 84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American soldiers killed 500 unarmed civilians</a:t>
            </a:r>
          </a:p>
          <a:p>
            <a:pPr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Lt. Calley was convicted but then paroled by Nixon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