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9" r:id="rId4"/>
    <p:sldId id="261" r:id="rId5"/>
    <p:sldId id="262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5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April 15,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April 15,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April 15,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April 15,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April 15, 2013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April 15,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April 15, 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April 15, 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April 15,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April 15,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April 15,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April 15,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Korean War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1950-1953</a:t>
            </a:r>
            <a:endParaRPr lang="en-US" dirty="0"/>
          </a:p>
        </p:txBody>
      </p:sp>
      <p:pic>
        <p:nvPicPr>
          <p:cNvPr id="4" name="Content Placeholder 4" descr="Korean_war_1950-1953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081" r="-14081"/>
          <a:stretch>
            <a:fillRect/>
          </a:stretch>
        </p:blipFill>
        <p:spPr>
          <a:xfrm>
            <a:off x="5840000" y="2228137"/>
            <a:ext cx="2950399" cy="4056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835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division Of Korea</a:t>
            </a:r>
            <a:endParaRPr lang="en-US" dirty="0"/>
          </a:p>
        </p:txBody>
      </p:sp>
      <p:pic>
        <p:nvPicPr>
          <p:cNvPr id="7" name="Content Placeholder 6" descr="koreanpeninsulaout.gif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048" r="-18048"/>
          <a:stretch>
            <a:fillRect/>
          </a:stretch>
        </p:blipFill>
        <p:spPr/>
      </p:pic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After WW II Korea became free from Japan.</a:t>
            </a:r>
          </a:p>
          <a:p>
            <a:r>
              <a:rPr lang="en-US" dirty="0" smtClean="0"/>
              <a:t>Soviet troops stayed in the North and US troops stayed in the South.</a:t>
            </a:r>
          </a:p>
          <a:p>
            <a:r>
              <a:rPr lang="en-US" dirty="0" smtClean="0"/>
              <a:t>In 1948 South </a:t>
            </a:r>
            <a:r>
              <a:rPr lang="en-US" dirty="0"/>
              <a:t>Korea voted to be a democratic </a:t>
            </a:r>
            <a:r>
              <a:rPr lang="en-US" dirty="0" smtClean="0"/>
              <a:t>country.</a:t>
            </a:r>
            <a:endParaRPr lang="en-US" dirty="0"/>
          </a:p>
          <a:p>
            <a:r>
              <a:rPr lang="en-US" dirty="0" smtClean="0"/>
              <a:t>The same year the Soviets put in a communist government in the North/ </a:t>
            </a:r>
          </a:p>
          <a:p>
            <a:r>
              <a:rPr lang="en-US" dirty="0" smtClean="0"/>
              <a:t>The United Nations divided Korea at the 38</a:t>
            </a:r>
            <a:r>
              <a:rPr lang="en-US" baseline="30000" dirty="0" smtClean="0"/>
              <a:t>th</a:t>
            </a:r>
            <a:r>
              <a:rPr lang="en-US" dirty="0" smtClean="0"/>
              <a:t> parallel.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980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6397453" cy="1371600"/>
          </a:xfrm>
        </p:spPr>
        <p:txBody>
          <a:bodyPr/>
          <a:lstStyle/>
          <a:p>
            <a:r>
              <a:rPr lang="en-US" dirty="0" smtClean="0"/>
              <a:t>Korean Geography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On Your Map Label:</a:t>
            </a:r>
          </a:p>
          <a:p>
            <a:r>
              <a:rPr lang="en-US" dirty="0" smtClean="0"/>
              <a:t>North Korea and South Korea</a:t>
            </a:r>
          </a:p>
          <a:p>
            <a:r>
              <a:rPr lang="en-US" dirty="0" smtClean="0"/>
              <a:t>The capitols of North and South Korea</a:t>
            </a:r>
          </a:p>
          <a:p>
            <a:r>
              <a:rPr lang="en-US" dirty="0" smtClean="0"/>
              <a:t>The Sea of Japan</a:t>
            </a:r>
          </a:p>
          <a:p>
            <a:r>
              <a:rPr lang="en-US" dirty="0" smtClean="0"/>
              <a:t>The the 38</a:t>
            </a:r>
            <a:r>
              <a:rPr lang="en-US" baseline="30000" dirty="0" smtClean="0"/>
              <a:t>th</a:t>
            </a:r>
            <a:r>
              <a:rPr lang="en-US" dirty="0" smtClean="0"/>
              <a:t> parallel? </a:t>
            </a:r>
            <a:endParaRPr lang="en-US" dirty="0"/>
          </a:p>
        </p:txBody>
      </p:sp>
      <p:pic>
        <p:nvPicPr>
          <p:cNvPr id="7" name="Content Placeholder 6" descr="koreanpn.gif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56" b="1365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94385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Korean War</a:t>
            </a:r>
            <a:br>
              <a:rPr lang="en-US" dirty="0" smtClean="0"/>
            </a:br>
            <a:r>
              <a:rPr lang="en-US" dirty="0" smtClean="0"/>
              <a:t>1950 - 1953</a:t>
            </a:r>
            <a:endParaRPr lang="en-US" dirty="0"/>
          </a:p>
        </p:txBody>
      </p:sp>
      <p:pic>
        <p:nvPicPr>
          <p:cNvPr id="5" name="Content Placeholder 4" descr="korean_w.gif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7829" b="-17829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Which side attacked the other first in 1950, the North or the South?</a:t>
            </a:r>
          </a:p>
          <a:p>
            <a:r>
              <a:rPr lang="en-US" dirty="0" smtClean="0"/>
              <a:t>Label the two South Korean cities where US troops landed?</a:t>
            </a:r>
          </a:p>
          <a:p>
            <a:r>
              <a:rPr lang="en-US" dirty="0" smtClean="0"/>
              <a:t>What do you notice about the fighting from 1951-1953?</a:t>
            </a:r>
          </a:p>
        </p:txBody>
      </p:sp>
    </p:spTree>
    <p:extLst>
      <p:ext uri="{BB962C8B-B14F-4D97-AF65-F5344CB8AC3E}">
        <p14:creationId xmlns:p14="http://schemas.microsoft.com/office/powerpoint/2010/main" val="3510469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Korean War</a:t>
            </a:r>
            <a:br>
              <a:rPr lang="en-US" dirty="0" smtClean="0"/>
            </a:br>
            <a:r>
              <a:rPr lang="en-US" dirty="0" smtClean="0"/>
              <a:t>1951-1953</a:t>
            </a:r>
            <a:endParaRPr lang="en-US" dirty="0"/>
          </a:p>
        </p:txBody>
      </p:sp>
      <p:pic>
        <p:nvPicPr>
          <p:cNvPr id="5" name="Content Placeholder 4" descr="korean_w.gif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7829" b="-17829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What do you notice about the fighting from 1951 to 1953?</a:t>
            </a:r>
          </a:p>
          <a:p>
            <a:r>
              <a:rPr lang="en-US" dirty="0" smtClean="0"/>
              <a:t>Label the </a:t>
            </a:r>
            <a:r>
              <a:rPr lang="en-US" dirty="0" err="1" smtClean="0"/>
              <a:t>Yalu</a:t>
            </a:r>
            <a:r>
              <a:rPr lang="en-US" dirty="0" smtClean="0"/>
              <a:t> River on your map.</a:t>
            </a:r>
          </a:p>
          <a:p>
            <a:r>
              <a:rPr lang="en-US" dirty="0" smtClean="0"/>
              <a:t>On which parallel did the Korean War end?</a:t>
            </a:r>
          </a:p>
          <a:p>
            <a:r>
              <a:rPr lang="en-US" dirty="0" smtClean="0"/>
              <a:t>Why do you think people call the Korean War a stalemate?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985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Korean War Ends</a:t>
            </a:r>
            <a:endParaRPr lang="en-US" dirty="0"/>
          </a:p>
        </p:txBody>
      </p:sp>
      <p:pic>
        <p:nvPicPr>
          <p:cNvPr id="5" name="Content Placeholder 4" descr="Korean_war_1950-1953.gif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081" r="-14081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1953 the North and South signed an armistice, ceasefire agreement.</a:t>
            </a:r>
          </a:p>
          <a:p>
            <a:r>
              <a:rPr lang="en-US" dirty="0" smtClean="0"/>
              <a:t>Why do you think historians call the Korean War a stalemate?</a:t>
            </a:r>
          </a:p>
          <a:p>
            <a:r>
              <a:rPr lang="en-US" dirty="0" smtClean="0"/>
              <a:t>Label the DMZ, demilitarized zone, at the 38</a:t>
            </a:r>
            <a:r>
              <a:rPr lang="en-US" baseline="30000" dirty="0" smtClean="0"/>
              <a:t>th</a:t>
            </a:r>
            <a:r>
              <a:rPr lang="en-US" dirty="0" smtClean="0"/>
              <a:t> parallel.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643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96</TotalTime>
  <Words>222</Words>
  <Application>Microsoft Macintosh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Essential</vt:lpstr>
      <vt:lpstr>The Korean War</vt:lpstr>
      <vt:lpstr>The division Of Korea</vt:lpstr>
      <vt:lpstr>Korean Geography</vt:lpstr>
      <vt:lpstr>The Korean War 1950 - 1953</vt:lpstr>
      <vt:lpstr>The Korean War 1951-1953</vt:lpstr>
      <vt:lpstr>The Korean War Ends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Korean War</dc:title>
  <dc:creator>Dave Forrest</dc:creator>
  <cp:lastModifiedBy>Dave Forrest</cp:lastModifiedBy>
  <cp:revision>18</cp:revision>
  <dcterms:created xsi:type="dcterms:W3CDTF">2013-04-16T00:37:19Z</dcterms:created>
  <dcterms:modified xsi:type="dcterms:W3CDTF">2013-04-16T02:14:03Z</dcterms:modified>
</cp:coreProperties>
</file>