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8" d="100"/>
          <a:sy n="68" d="100"/>
        </p:scale>
        <p:origin x="-448" y="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nps.gov/yell/naturalscience/bisonqu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Return of the </a:t>
            </a:r>
            <a:br>
              <a:rPr lang="en-US" dirty="0" smtClean="0"/>
            </a:br>
            <a:r>
              <a:rPr lang="en-US" dirty="0" smtClean="0"/>
              <a:t> North American Buffalo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i="1" dirty="0" smtClean="0"/>
              <a:t>Then and Now </a:t>
            </a:r>
            <a:r>
              <a:rPr lang="en-US" dirty="0" smtClean="0"/>
              <a:t>Project by Dave Forrest</a:t>
            </a:r>
            <a:endParaRPr lang="en-US" dirty="0"/>
          </a:p>
        </p:txBody>
      </p:sp>
      <p:pic>
        <p:nvPicPr>
          <p:cNvPr id="11" name="Picture Placeholder 10" descr="images.jpe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4" b="127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6053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Buffalo </a:t>
            </a:r>
            <a:r>
              <a:rPr lang="en-US" dirty="0"/>
              <a:t>A</a:t>
            </a:r>
            <a:r>
              <a:rPr lang="en-US" dirty="0" smtClean="0"/>
              <a:t>re Back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However, farmers and ranchers in the region fear the bison will damage their fences, eat their crops, and compete with cattle for grassland, as they did a century ago.</a:t>
            </a:r>
          </a:p>
          <a:p>
            <a:endParaRPr lang="en-US" dirty="0" smtClean="0"/>
          </a:p>
          <a:p>
            <a:r>
              <a:rPr lang="en-US" dirty="0" smtClean="0"/>
              <a:t>It is not clear who will win the argument about if bison should roam freely, but one thing is for certain, the buffalo are here to stay!</a:t>
            </a:r>
            <a:endParaRPr lang="en-US" dirty="0"/>
          </a:p>
        </p:txBody>
      </p:sp>
      <p:pic>
        <p:nvPicPr>
          <p:cNvPr id="10" name="Picture Placeholder 9" descr="Buffalo4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" r="2114"/>
          <a:stretch>
            <a:fillRect/>
          </a:stretch>
        </p:blipFill>
        <p:spPr/>
      </p:pic>
      <p:pic>
        <p:nvPicPr>
          <p:cNvPr id="14" name="Picture Placeholder 13" descr="buffalo1.jp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" r="22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226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orient="vert" idx="4294967295"/>
          </p:nvPr>
        </p:nvSpPr>
        <p:spPr>
          <a:xfrm>
            <a:off x="1007881" y="1753552"/>
            <a:ext cx="7369356" cy="451389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 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“Buffalo Extermination,” Gale Encyclopedia of US Economic History. Ed. Thomas Carson and Mary Bonk. Detroit: Gale, 199. Gale Student Resources in Context, Web. 14 May 2012.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Downey, Matthew, American History 2, Chicago: McGraw Hill, 2006. Print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“FAQ About Bison,” Yellowstone National Park, National Park Service. Web. 15 May 2012. </a:t>
            </a:r>
            <a:r>
              <a:rPr lang="en-US" dirty="0" smtClean="0">
                <a:hlinkClick r:id="rId2"/>
              </a:rPr>
              <a:t>http://www.nps.gov/yell/naturalscience/bisonqu.htm</a:t>
            </a:r>
            <a:r>
              <a:rPr lang="en-US" dirty="0" smtClean="0"/>
              <a:t>. 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err="1" smtClean="0"/>
              <a:t>Schweber</a:t>
            </a:r>
            <a:r>
              <a:rPr lang="en-US" dirty="0" smtClean="0"/>
              <a:t>, Nate, “As Bison Return to Prairie, Some Rejoice, Others Worry.” New York Times. 27 April 2012. All(L). Gale Student Resources in Context. Web. 14 May 2012.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778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 to the buffalo?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In 1800 more than</a:t>
            </a:r>
          </a:p>
          <a:p>
            <a:pPr marL="0" indent="0">
              <a:buNone/>
            </a:pPr>
            <a:r>
              <a:rPr lang="en-US" sz="3600" dirty="0" smtClean="0"/>
              <a:t>60,000,000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(60 million) buffalo roamed the plains and prairies of the American West.</a:t>
            </a:r>
          </a:p>
          <a:p>
            <a:pPr marL="0" indent="0">
              <a:buNone/>
            </a:pPr>
            <a:r>
              <a:rPr lang="en-US" sz="2400" dirty="0" smtClean="0"/>
              <a:t>In 1894, the number was believed to be only</a:t>
            </a:r>
            <a:r>
              <a:rPr lang="en-US" sz="3600" dirty="0" smtClean="0"/>
              <a:t> </a:t>
            </a:r>
          </a:p>
          <a:p>
            <a:pPr marL="0" indent="0">
              <a:buNone/>
            </a:pPr>
            <a:r>
              <a:rPr lang="en-US" sz="3600" dirty="0" smtClean="0"/>
              <a:t>25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  <p:pic>
        <p:nvPicPr>
          <p:cNvPr id="10" name="Content Placeholder 9" descr="American_bison_k5680-1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07" b="-37707"/>
          <a:stretch>
            <a:fillRect/>
          </a:stretch>
        </p:blipFill>
        <p:spPr>
          <a:xfrm>
            <a:off x="4422775" y="2084388"/>
            <a:ext cx="3657600" cy="4183062"/>
          </a:xfrm>
        </p:spPr>
      </p:pic>
    </p:spTree>
    <p:extLst>
      <p:ext uri="{BB962C8B-B14F-4D97-AF65-F5344CB8AC3E}">
        <p14:creationId xmlns:p14="http://schemas.microsoft.com/office/powerpoint/2010/main" val="1870209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Mystery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Use the pictures and writing in your folder to find 5 reasons the buffalo disappeared.</a:t>
            </a:r>
          </a:p>
          <a:p>
            <a:r>
              <a:rPr lang="en-US" dirty="0" smtClean="0"/>
              <a:t>Be sure to discuss and  agree on the 5 reasons. </a:t>
            </a:r>
          </a:p>
          <a:p>
            <a:r>
              <a:rPr lang="en-US" dirty="0" smtClean="0"/>
              <a:t>Your team should write each reason with a full sentence. </a:t>
            </a:r>
          </a:p>
          <a:p>
            <a:r>
              <a:rPr lang="en-US" dirty="0" smtClean="0"/>
              <a:t>We will have your team report to the class.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/>
              <a:t>What happened to the Buffalo?</a:t>
            </a:r>
          </a:p>
          <a:p>
            <a:pPr marL="0" indent="0">
              <a:buNone/>
            </a:pPr>
            <a:r>
              <a:rPr lang="en-US" sz="2800" dirty="0" smtClean="0"/>
              <a:t>Work in a team of 4 to find out.</a:t>
            </a:r>
          </a:p>
          <a:p>
            <a:pPr marL="0" indent="0">
              <a:buNone/>
            </a:pPr>
            <a:r>
              <a:rPr lang="en-US" sz="2800" dirty="0" smtClean="0"/>
              <a:t>Be sure to use the 4 L’s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Look at your team mate’s eyes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Lean toward your partner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Lower your voice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Listen Attentively</a:t>
            </a:r>
          </a:p>
        </p:txBody>
      </p:sp>
    </p:spTree>
    <p:extLst>
      <p:ext uri="{BB962C8B-B14F-4D97-AF65-F5344CB8AC3E}">
        <p14:creationId xmlns:p14="http://schemas.microsoft.com/office/powerpoint/2010/main" val="1419047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Americans and the Buffalo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Early in the 19</a:t>
            </a:r>
            <a:r>
              <a:rPr lang="en-US" baseline="30000" dirty="0"/>
              <a:t>th</a:t>
            </a:r>
            <a:r>
              <a:rPr lang="en-US" dirty="0"/>
              <a:t> century an estimated fifty to seventy</a:t>
            </a:r>
          </a:p>
          <a:p>
            <a:r>
              <a:rPr lang="en-US" dirty="0"/>
              <a:t> million </a:t>
            </a:r>
            <a:r>
              <a:rPr lang="en-US" dirty="0" smtClean="0"/>
              <a:t>buffalo, also called bison, </a:t>
            </a:r>
            <a:r>
              <a:rPr lang="en-US" dirty="0"/>
              <a:t>roamed America’s Great Plains. </a:t>
            </a:r>
          </a:p>
          <a:p>
            <a:r>
              <a:rPr lang="en-US" dirty="0" smtClean="0"/>
              <a:t>Native </a:t>
            </a:r>
            <a:r>
              <a:rPr lang="en-US" dirty="0"/>
              <a:t>Americans hunted bison for centuries, eating buffalo meat and using hides </a:t>
            </a:r>
            <a:r>
              <a:rPr lang="en-US" dirty="0" smtClean="0"/>
              <a:t>for clothing </a:t>
            </a:r>
            <a:r>
              <a:rPr lang="en-US" dirty="0"/>
              <a:t>and tepees.</a:t>
            </a:r>
          </a:p>
          <a:p>
            <a:endParaRPr lang="en-US" dirty="0"/>
          </a:p>
          <a:p>
            <a:r>
              <a:rPr lang="en-US" dirty="0"/>
              <a:t>The Indians wasted nothing. The buffalo’s blood was used for paint, the bones for </a:t>
            </a:r>
            <a:r>
              <a:rPr lang="en-US" dirty="0" smtClean="0"/>
              <a:t>tools, </a:t>
            </a:r>
            <a:r>
              <a:rPr lang="en-US" dirty="0"/>
              <a:t>and the </a:t>
            </a:r>
            <a:r>
              <a:rPr lang="en-US" dirty="0" smtClean="0"/>
              <a:t>droppings were </a:t>
            </a:r>
            <a:r>
              <a:rPr lang="en-US" dirty="0"/>
              <a:t>burned as </a:t>
            </a:r>
            <a:r>
              <a:rPr lang="en-US" dirty="0" smtClean="0"/>
              <a:t>fuel.</a:t>
            </a:r>
            <a:endParaRPr lang="en-US" dirty="0"/>
          </a:p>
        </p:txBody>
      </p:sp>
      <p:pic>
        <p:nvPicPr>
          <p:cNvPr id="19" name="Picture Placeholder 18" descr="Catlin Buffalo Hunt Chase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" r="982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idx="4294967295"/>
          </p:nvPr>
        </p:nvSpPr>
        <p:spPr>
          <a:xfrm>
            <a:off x="4994275" y="381000"/>
            <a:ext cx="4149725" cy="5886450"/>
          </a:xfrm>
        </p:spPr>
        <p:txBody>
          <a:bodyPr/>
          <a:lstStyle/>
          <a:p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25" name="Picture Placeholder 24" descr="14_1.jp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" r="9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14588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Traders and the US Military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060" r="5060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765175" y="5367339"/>
            <a:ext cx="7612063" cy="130422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Millions </a:t>
            </a:r>
            <a:r>
              <a:rPr lang="en-US" dirty="0"/>
              <a:t>of buffalo were slaughtered by traders, </a:t>
            </a:r>
            <a:endParaRPr lang="en-US" dirty="0" smtClean="0"/>
          </a:p>
          <a:p>
            <a:r>
              <a:rPr lang="en-US" dirty="0" smtClean="0"/>
              <a:t>who </a:t>
            </a:r>
            <a:r>
              <a:rPr lang="en-US" dirty="0"/>
              <a:t>sold buffalo hides for one to three dollars a piece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The US military killed millions more in an effort to force </a:t>
            </a:r>
            <a:endParaRPr lang="en-US" dirty="0" smtClean="0"/>
          </a:p>
          <a:p>
            <a:r>
              <a:rPr lang="en-US" dirty="0" smtClean="0"/>
              <a:t>Native </a:t>
            </a:r>
            <a:r>
              <a:rPr lang="en-US" dirty="0"/>
              <a:t>Americans off their hunting grounds and onto reservations.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9107" y="72157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9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Farmers and Ranchers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After the Civil War white farmers and ranchers wanted tribal lands to grow crops and graze cattle.</a:t>
            </a:r>
          </a:p>
          <a:p>
            <a:r>
              <a:rPr lang="en-US" dirty="0" smtClean="0"/>
              <a:t>They killed buffalo, as did railroad companies who used the meat to feed workers.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 descr="Remington_Frederic-Lane_through_the_Buffalo_Herd-1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r="15392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98924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Brink of  Extinction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0524" r="10524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13 million buffalo were killed after the Civil War</a:t>
            </a:r>
          </a:p>
          <a:p>
            <a:r>
              <a:rPr lang="en-US" dirty="0" smtClean="0"/>
              <a:t>In 1872 only seven million buffalo remained</a:t>
            </a:r>
          </a:p>
          <a:p>
            <a:r>
              <a:rPr lang="en-US" dirty="0" smtClean="0"/>
              <a:t>By 1890 the North American buffalo was almost extinct</a:t>
            </a:r>
          </a:p>
          <a:p>
            <a:r>
              <a:rPr lang="en-US" dirty="0" smtClean="0"/>
              <a:t>In 1903 there were less than 100 bison in the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18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Buffalo Safe in Yellowstone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In 1902 a small herd of 23 bison found refuge in Yellowstone National Park.</a:t>
            </a:r>
          </a:p>
          <a:p>
            <a:endParaRPr lang="en-US" dirty="0" smtClean="0"/>
          </a:p>
          <a:p>
            <a:r>
              <a:rPr lang="en-US" dirty="0" smtClean="0"/>
              <a:t>In the park they were safe from hunters. This protected herd grew during the 20</a:t>
            </a:r>
            <a:r>
              <a:rPr lang="en-US" baseline="30000" dirty="0" smtClean="0"/>
              <a:t>th</a:t>
            </a:r>
            <a:r>
              <a:rPr lang="en-US" dirty="0" smtClean="0"/>
              <a:t> century.</a:t>
            </a:r>
          </a:p>
          <a:p>
            <a:endParaRPr lang="en-US" dirty="0" smtClean="0"/>
          </a:p>
          <a:p>
            <a:r>
              <a:rPr lang="en-US" dirty="0" smtClean="0"/>
              <a:t>Today rangers estimate that the buffalo herds fluctuate between 2300-4500 bison.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Placeholder 10" descr="buffalo3.jp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" r="2133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0309" b="203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6352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 descr="buffalo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6" b="2746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590270" y="821653"/>
            <a:ext cx="3250360" cy="5732896"/>
          </a:xfrm>
        </p:spPr>
        <p:txBody>
          <a:bodyPr/>
          <a:lstStyle/>
          <a:p>
            <a:r>
              <a:rPr lang="en-US" dirty="0" smtClean="0"/>
              <a:t>The buffalo are no longer an endangered species.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Over 400,000 buffalo are raised each year on private ranches.</a:t>
            </a:r>
          </a:p>
          <a:p>
            <a:endParaRPr lang="en-US" dirty="0" smtClean="0"/>
          </a:p>
          <a:p>
            <a:r>
              <a:rPr lang="en-US" dirty="0" smtClean="0"/>
              <a:t>In addition, the first Yellowstone buffalo have been allowed to leave the park to roam on nearby grasslands.</a:t>
            </a:r>
          </a:p>
          <a:p>
            <a:endParaRPr lang="en-US" dirty="0" smtClean="0"/>
          </a:p>
          <a:p>
            <a:r>
              <a:rPr lang="en-US" dirty="0"/>
              <a:t>The Sioux Indians welcomed the animals back to the wild, as did conservationists.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07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329</TotalTime>
  <Words>512</Words>
  <Application>Microsoft Macintosh PowerPoint</Application>
  <PresentationFormat>On-screen Show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Habitat</vt:lpstr>
      <vt:lpstr>The Return of the   North American Buffalo</vt:lpstr>
      <vt:lpstr>What happened to the buffalo?</vt:lpstr>
      <vt:lpstr>History Mystery</vt:lpstr>
      <vt:lpstr>Native Americans and the Buffalo</vt:lpstr>
      <vt:lpstr>Traders and the US Military</vt:lpstr>
      <vt:lpstr>Farmers and Ranchers</vt:lpstr>
      <vt:lpstr>The Brink of  Extinction</vt:lpstr>
      <vt:lpstr>Buffalo Safe in Yellowstone</vt:lpstr>
      <vt:lpstr>PowerPoint Presentation</vt:lpstr>
      <vt:lpstr>The Buffalo Are Back</vt:lpstr>
      <vt:lpstr>Works Cited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Forrest</dc:creator>
  <cp:lastModifiedBy>Dave Forrest</cp:lastModifiedBy>
  <cp:revision>32</cp:revision>
  <dcterms:created xsi:type="dcterms:W3CDTF">2012-05-15T18:33:39Z</dcterms:created>
  <dcterms:modified xsi:type="dcterms:W3CDTF">2013-10-08T22:34:24Z</dcterms:modified>
</cp:coreProperties>
</file>