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Default Extension="gif" ContentType="image/gif"/>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7.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theme/theme1.xml" Type="http://schemas.openxmlformats.org/officeDocument/2006/relationships/theme" Id="rId1"/><Relationship Target="slides/slide8.xml" Type="http://schemas.openxmlformats.org/officeDocument/2006/relationships/slide" Id="rId13"/><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1" name="Shape 61"/>
        <p:cNvGrpSpPr/>
        <p:nvPr/>
      </p:nvGrpSpPr>
      <p:grpSpPr>
        <a:xfrm>
          <a:off y="0" x="0"/>
          <a:ext cy="0" cx="0"/>
          <a:chOff y="0" x="0"/>
          <a:chExt cy="0" cx="0"/>
        </a:xfrm>
      </p:grpSpPr>
      <p:sp>
        <p:nvSpPr>
          <p:cNvPr id="62" name="Shape 6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63" name="Shape 6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2" name="Shape 132"/>
        <p:cNvGrpSpPr/>
        <p:nvPr/>
      </p:nvGrpSpPr>
      <p:grpSpPr>
        <a:xfrm>
          <a:off y="0" x="0"/>
          <a:ext cy="0" cx="0"/>
          <a:chOff y="0" x="0"/>
          <a:chExt cy="0" cx="0"/>
        </a:xfrm>
      </p:grpSpPr>
      <p:sp>
        <p:nvSpPr>
          <p:cNvPr id="133" name="Shape 13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4" name="Shape 13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9" name="Shape 139"/>
        <p:cNvGrpSpPr/>
        <p:nvPr/>
      </p:nvGrpSpPr>
      <p:grpSpPr>
        <a:xfrm>
          <a:off y="0" x="0"/>
          <a:ext cy="0" cx="0"/>
          <a:chOff y="0" x="0"/>
          <a:chExt cy="0" cx="0"/>
        </a:xfrm>
      </p:grpSpPr>
      <p:sp>
        <p:nvSpPr>
          <p:cNvPr id="140" name="Shape 14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1" name="Shape 14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6" name="Shape 146"/>
        <p:cNvGrpSpPr/>
        <p:nvPr/>
      </p:nvGrpSpPr>
      <p:grpSpPr>
        <a:xfrm>
          <a:off y="0" x="0"/>
          <a:ext cy="0" cx="0"/>
          <a:chOff y="0" x="0"/>
          <a:chExt cy="0" cx="0"/>
        </a:xfrm>
      </p:grpSpPr>
      <p:sp>
        <p:nvSpPr>
          <p:cNvPr id="147" name="Shape 14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8" name="Shape 14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9" name="Shape 69"/>
        <p:cNvGrpSpPr/>
        <p:nvPr/>
      </p:nvGrpSpPr>
      <p:grpSpPr>
        <a:xfrm>
          <a:off y="0" x="0"/>
          <a:ext cy="0" cx="0"/>
          <a:chOff y="0" x="0"/>
          <a:chExt cy="0" cx="0"/>
        </a:xfrm>
      </p:grpSpPr>
      <p:sp>
        <p:nvSpPr>
          <p:cNvPr id="70" name="Shape 7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1" name="Shape 7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8" name="Shape 78"/>
        <p:cNvGrpSpPr/>
        <p:nvPr/>
      </p:nvGrpSpPr>
      <p:grpSpPr>
        <a:xfrm>
          <a:off y="0" x="0"/>
          <a:ext cy="0" cx="0"/>
          <a:chOff y="0" x="0"/>
          <a:chExt cy="0" cx="0"/>
        </a:xfrm>
      </p:grpSpPr>
      <p:sp>
        <p:nvSpPr>
          <p:cNvPr id="79" name="Shape 7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0" name="Shape 8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7" name="Shape 87"/>
        <p:cNvGrpSpPr/>
        <p:nvPr/>
      </p:nvGrpSpPr>
      <p:grpSpPr>
        <a:xfrm>
          <a:off y="0" x="0"/>
          <a:ext cy="0" cx="0"/>
          <a:chOff y="0" x="0"/>
          <a:chExt cy="0" cx="0"/>
        </a:xfrm>
      </p:grpSpPr>
      <p:sp>
        <p:nvSpPr>
          <p:cNvPr id="88" name="Shape 8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9" name="Shape 8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4" name="Shape 94"/>
        <p:cNvGrpSpPr/>
        <p:nvPr/>
      </p:nvGrpSpPr>
      <p:grpSpPr>
        <a:xfrm>
          <a:off y="0" x="0"/>
          <a:ext cy="0" cx="0"/>
          <a:chOff y="0" x="0"/>
          <a:chExt cy="0" cx="0"/>
        </a:xfrm>
      </p:grpSpPr>
      <p:sp>
        <p:nvSpPr>
          <p:cNvPr id="95" name="Shape 9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6" name="Shape 9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2" name="Shape 102"/>
        <p:cNvGrpSpPr/>
        <p:nvPr/>
      </p:nvGrpSpPr>
      <p:grpSpPr>
        <a:xfrm>
          <a:off y="0" x="0"/>
          <a:ext cy="0" cx="0"/>
          <a:chOff y="0" x="0"/>
          <a:chExt cy="0" cx="0"/>
        </a:xfrm>
      </p:grpSpPr>
      <p:sp>
        <p:nvSpPr>
          <p:cNvPr id="103" name="Shape 10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4" name="Shape 10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9" name="Shape 109"/>
        <p:cNvGrpSpPr/>
        <p:nvPr/>
      </p:nvGrpSpPr>
      <p:grpSpPr>
        <a:xfrm>
          <a:off y="0" x="0"/>
          <a:ext cy="0" cx="0"/>
          <a:chOff y="0" x="0"/>
          <a:chExt cy="0" cx="0"/>
        </a:xfrm>
      </p:grpSpPr>
      <p:sp>
        <p:nvSpPr>
          <p:cNvPr id="110" name="Shape 11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1" name="Shape 11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7" name="Shape 117"/>
        <p:cNvGrpSpPr/>
        <p:nvPr/>
      </p:nvGrpSpPr>
      <p:grpSpPr>
        <a:xfrm>
          <a:off y="0" x="0"/>
          <a:ext cy="0" cx="0"/>
          <a:chOff y="0" x="0"/>
          <a:chExt cy="0" cx="0"/>
        </a:xfrm>
      </p:grpSpPr>
      <p:sp>
        <p:nvSpPr>
          <p:cNvPr id="118" name="Shape 11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9" name="Shape 11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4" name="Shape 124"/>
        <p:cNvGrpSpPr/>
        <p:nvPr/>
      </p:nvGrpSpPr>
      <p:grpSpPr>
        <a:xfrm>
          <a:off y="0" x="0"/>
          <a:ext cy="0" cx="0"/>
          <a:chOff y="0" x="0"/>
          <a:chExt cy="0" cx="0"/>
        </a:xfrm>
      </p:grpSpPr>
      <p:sp>
        <p:nvSpPr>
          <p:cNvPr id="125" name="Shape 12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6" name="Shape 12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8" name="Shape 8"/>
        <p:cNvGrpSpPr/>
        <p:nvPr/>
      </p:nvGrpSpPr>
      <p:grpSpPr>
        <a:xfrm>
          <a:off y="0" x="0"/>
          <a:ext cy="0" cx="0"/>
          <a:chOff y="0" x="0"/>
          <a:chExt cy="0" cx="0"/>
        </a:xfrm>
      </p:grpSpPr>
      <p:sp>
        <p:nvSpPr>
          <p:cNvPr id="9" name="Shape 9"/>
          <p:cNvSpPr txBox="1"/>
          <p:nvPr>
            <p:ph type="ctrTitle"/>
          </p:nvPr>
        </p:nvSpPr>
        <p:spPr>
          <a:xfrm>
            <a:off y="1395412" x="685800"/>
            <a:ext cy="1470000" cx="7772400"/>
          </a:xfrm>
          <a:prstGeom prst="rect">
            <a:avLst/>
          </a:prstGeom>
          <a:noFill/>
          <a:ln>
            <a:noFill/>
          </a:ln>
        </p:spPr>
        <p:txBody>
          <a:bodyPr bIns="91425" rIns="91425" lIns="91425" tIns="91425" anchor="b" anchorCtr="0"/>
          <a:lstStyle>
            <a:lvl1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1pPr>
            <a:lvl2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2pPr>
            <a:lvl3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3pPr>
            <a:lvl4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4pPr>
            <a:lvl5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5pPr>
            <a:lvl6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6pPr>
            <a:lvl7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7pPr>
            <a:lvl8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8pPr>
            <a:lvl9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9pPr>
          </a:lstStyle>
          <a:p/>
        </p:txBody>
      </p:sp>
      <p:sp>
        <p:nvSpPr>
          <p:cNvPr id="10" name="Shape 10"/>
          <p:cNvSpPr txBox="1"/>
          <p:nvPr>
            <p:ph idx="1" type="subTitle"/>
          </p:nvPr>
        </p:nvSpPr>
        <p:spPr>
          <a:xfrm>
            <a:off y="2910423" x="685800"/>
            <a:ext cy="1118399" cx="7772400"/>
          </a:xfrm>
          <a:prstGeom prst="rect">
            <a:avLst/>
          </a:prstGeom>
          <a:noFill/>
          <a:ln>
            <a:noFill/>
          </a:ln>
        </p:spPr>
        <p:txBody>
          <a:bodyPr bIns="91425" rIns="91425" lIns="91425" tIns="91425" anchor="t" anchorCtr="0"/>
          <a:lstStyle>
            <a:lvl1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1pPr>
            <a:lvl2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2pPr>
            <a:lvl3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3pPr>
            <a:lvl4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4pPr>
            <a:lvl5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5pPr>
            <a:lvl6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6pPr>
            <a:lvl7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7pPr>
            <a:lvl8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8pPr>
            <a:lvl9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9pPr>
          </a:lstStyle>
          <a:p/>
        </p:txBody>
      </p:sp>
      <p:grpSp>
        <p:nvGrpSpPr>
          <p:cNvPr id="11" name="Shape 11"/>
          <p:cNvGrpSpPr/>
          <p:nvPr/>
        </p:nvGrpSpPr>
        <p:grpSpPr>
          <a:xfrm>
            <a:off y="4615343" x="0"/>
            <a:ext cy="2197267" cx="9144000"/>
            <a:chOff y="3690482" x="0"/>
            <a:chExt cy="850171" cx="9144000"/>
          </a:xfrm>
        </p:grpSpPr>
        <p:sp>
          <p:nvSpPr>
            <p:cNvPr id="12" name="Shape 12"/>
            <p:cNvSpPr/>
            <p:nvPr/>
          </p:nvSpPr>
          <p:spPr>
            <a:xfrm>
              <a:off y="4419321" x="0"/>
              <a:ext cy="72000" cx="9144000"/>
            </a:xfrm>
            <a:prstGeom prst="rect">
              <a:avLst/>
            </a:prstGeom>
            <a:solidFill>
              <a:schemeClr val="lt2"/>
            </a:solidFill>
            <a:ln>
              <a:noFill/>
            </a:ln>
          </p:spPr>
          <p:txBody>
            <a:bodyPr bIns="45700" rIns="91425" lIns="91425" tIns="45700" anchor="t" anchorCtr="0">
              <a:noAutofit/>
            </a:bodyPr>
            <a:lstStyle/>
            <a:p/>
          </p:txBody>
        </p:sp>
        <p:sp>
          <p:nvSpPr>
            <p:cNvPr id="13" name="Shape 13"/>
            <p:cNvSpPr/>
            <p:nvPr/>
          </p:nvSpPr>
          <p:spPr>
            <a:xfrm>
              <a:off y="3774403" x="0"/>
              <a:ext cy="118500" cx="9144000"/>
            </a:xfrm>
            <a:prstGeom prst="rect">
              <a:avLst/>
            </a:prstGeom>
            <a:solidFill>
              <a:schemeClr val="accent3"/>
            </a:solidFill>
            <a:ln>
              <a:noFill/>
            </a:ln>
          </p:spPr>
          <p:txBody>
            <a:bodyPr bIns="45700" rIns="91425" lIns="91425" tIns="45700" anchor="t" anchorCtr="0">
              <a:noAutofit/>
            </a:bodyPr>
            <a:lstStyle/>
            <a:p/>
          </p:txBody>
        </p:sp>
        <p:sp>
          <p:nvSpPr>
            <p:cNvPr id="14" name="Shape 14"/>
            <p:cNvSpPr/>
            <p:nvPr/>
          </p:nvSpPr>
          <p:spPr>
            <a:xfrm>
              <a:off y="3875339" x="0"/>
              <a:ext cy="116699" cx="9144000"/>
            </a:xfrm>
            <a:prstGeom prst="rect">
              <a:avLst/>
            </a:prstGeom>
            <a:solidFill>
              <a:schemeClr val="accent4"/>
            </a:solidFill>
            <a:ln>
              <a:noFill/>
            </a:ln>
          </p:spPr>
          <p:txBody>
            <a:bodyPr bIns="45700" rIns="91425" lIns="91425" tIns="45700" anchor="t" anchorCtr="0">
              <a:noAutofit/>
            </a:bodyPr>
            <a:lstStyle/>
            <a:p/>
          </p:txBody>
        </p:sp>
        <p:sp>
          <p:nvSpPr>
            <p:cNvPr id="15" name="Shape 15"/>
            <p:cNvSpPr/>
            <p:nvPr/>
          </p:nvSpPr>
          <p:spPr>
            <a:xfrm>
              <a:off y="3956051" x="0"/>
              <a:ext cy="182400" cx="9144000"/>
            </a:xfrm>
            <a:prstGeom prst="rect">
              <a:avLst/>
            </a:prstGeom>
            <a:solidFill>
              <a:schemeClr val="accent5"/>
            </a:solidFill>
            <a:ln>
              <a:noFill/>
            </a:ln>
          </p:spPr>
          <p:txBody>
            <a:bodyPr bIns="45700" rIns="91425" lIns="91425" tIns="45700" anchor="t" anchorCtr="0">
              <a:noAutofit/>
            </a:bodyPr>
            <a:lstStyle/>
            <a:p/>
          </p:txBody>
        </p:sp>
        <p:sp>
          <p:nvSpPr>
            <p:cNvPr id="16" name="Shape 16"/>
            <p:cNvSpPr/>
            <p:nvPr/>
          </p:nvSpPr>
          <p:spPr>
            <a:xfrm>
              <a:off y="4186767" x="0"/>
              <a:ext cy="133799" cx="9144000"/>
            </a:xfrm>
            <a:prstGeom prst="rect">
              <a:avLst/>
            </a:prstGeom>
            <a:solidFill>
              <a:schemeClr val="accent6"/>
            </a:solidFill>
            <a:ln>
              <a:noFill/>
            </a:ln>
          </p:spPr>
          <p:txBody>
            <a:bodyPr bIns="45700" rIns="91425" lIns="91425" tIns="45700" anchor="t" anchorCtr="0">
              <a:noAutofit/>
            </a:bodyPr>
            <a:lstStyle/>
            <a:p/>
          </p:txBody>
        </p:sp>
        <p:sp>
          <p:nvSpPr>
            <p:cNvPr id="17" name="Shape 17"/>
            <p:cNvSpPr/>
            <p:nvPr/>
          </p:nvSpPr>
          <p:spPr>
            <a:xfrm>
              <a:off y="4320625" x="0"/>
              <a:ext cy="72000" cx="9144000"/>
            </a:xfrm>
            <a:prstGeom prst="rect">
              <a:avLst/>
            </a:prstGeom>
            <a:solidFill>
              <a:schemeClr val="accent1"/>
            </a:solidFill>
            <a:ln>
              <a:noFill/>
            </a:ln>
          </p:spPr>
          <p:txBody>
            <a:bodyPr bIns="45700" rIns="91425" lIns="91425" tIns="45700" anchor="t" anchorCtr="0">
              <a:noAutofit/>
            </a:bodyPr>
            <a:lstStyle/>
            <a:p/>
          </p:txBody>
        </p:sp>
        <p:sp>
          <p:nvSpPr>
            <p:cNvPr id="18" name="Shape 18"/>
            <p:cNvSpPr/>
            <p:nvPr/>
          </p:nvSpPr>
          <p:spPr>
            <a:xfrm>
              <a:off y="4478853" x="0"/>
              <a:ext cy="61800" cx="9144000"/>
            </a:xfrm>
            <a:prstGeom prst="rect">
              <a:avLst/>
            </a:prstGeom>
            <a:solidFill>
              <a:schemeClr val="accent3"/>
            </a:solidFill>
            <a:ln>
              <a:noFill/>
            </a:ln>
          </p:spPr>
          <p:txBody>
            <a:bodyPr bIns="45700" rIns="91425" lIns="91425" tIns="45700" anchor="t" anchorCtr="0">
              <a:noAutofit/>
            </a:bodyPr>
            <a:lstStyle/>
            <a:p/>
          </p:txBody>
        </p:sp>
        <p:sp>
          <p:nvSpPr>
            <p:cNvPr id="19" name="Shape 19"/>
            <p:cNvSpPr/>
            <p:nvPr/>
          </p:nvSpPr>
          <p:spPr>
            <a:xfrm>
              <a:off y="3690482" x="0"/>
              <a:ext cy="45600" cx="9144000"/>
            </a:xfrm>
            <a:prstGeom prst="rect">
              <a:avLst/>
            </a:prstGeom>
            <a:solidFill>
              <a:srgbClr val="FFA711"/>
            </a:solidFill>
            <a:ln>
              <a:noFill/>
            </a:ln>
          </p:spPr>
          <p:txBody>
            <a:bodyPr bIns="45700" rIns="91425" lIns="91425" tIns="45700" anchor="t" anchorCtr="0">
              <a:noAutofit/>
            </a:bodyPr>
            <a:lstStyle/>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20" name="Shape 20"/>
        <p:cNvGrpSpPr/>
        <p:nvPr/>
      </p:nvGrpSpPr>
      <p:grpSpPr>
        <a:xfrm>
          <a:off y="0" x="0"/>
          <a:ext cy="0" cx="0"/>
          <a:chOff y="0" x="0"/>
          <a:chExt cy="0" cx="0"/>
        </a:xfrm>
      </p:grpSpPr>
      <p:sp>
        <p:nvSpPr>
          <p:cNvPr id="21" name="Shape 21"/>
          <p:cNvSpPr txBox="1"/>
          <p:nvPr>
            <p:ph type="title"/>
          </p:nvPr>
        </p:nvSpPr>
        <p:spPr>
          <a:xfrm>
            <a:off y="274637" x="457200"/>
            <a:ext cy="1143000" cx="8229600"/>
          </a:xfrm>
          <a:prstGeom prst="rect">
            <a:avLst/>
          </a:prstGeom>
          <a:noFill/>
          <a:ln>
            <a:noFill/>
          </a:ln>
        </p:spPr>
        <p:txBody>
          <a:bodyPr bIns="91425" rIns="91425" lIns="91425" tIns="91425" anchor="ctr" anchorCtr="0"/>
          <a:lstStyle>
            <a:lvl1pPr rtl="0">
              <a:buNone/>
              <a:defRPr>
                <a:solidFill>
                  <a:srgbClr val="FFA711"/>
                </a:solidFill>
              </a:defRPr>
            </a:lvl1pPr>
            <a:lvl2pPr rtl="0">
              <a:buNone/>
              <a:defRPr>
                <a:solidFill>
                  <a:srgbClr val="FFA711"/>
                </a:solidFill>
              </a:defRPr>
            </a:lvl2pPr>
            <a:lvl3pPr rtl="0">
              <a:buNone/>
              <a:defRPr>
                <a:solidFill>
                  <a:srgbClr val="FFA711"/>
                </a:solidFill>
              </a:defRPr>
            </a:lvl3pPr>
            <a:lvl4pPr rtl="0">
              <a:buNone/>
              <a:defRPr>
                <a:solidFill>
                  <a:srgbClr val="FFA711"/>
                </a:solidFill>
              </a:defRPr>
            </a:lvl4pPr>
            <a:lvl5pPr rtl="0">
              <a:buNone/>
              <a:defRPr>
                <a:solidFill>
                  <a:srgbClr val="FFA711"/>
                </a:solidFill>
              </a:defRPr>
            </a:lvl5pPr>
            <a:lvl6pPr rtl="0">
              <a:buNone/>
              <a:defRPr>
                <a:solidFill>
                  <a:srgbClr val="FFA711"/>
                </a:solidFill>
              </a:defRPr>
            </a:lvl6pPr>
            <a:lvl7pPr rtl="0">
              <a:buNone/>
              <a:defRPr>
                <a:solidFill>
                  <a:srgbClr val="FFA711"/>
                </a:solidFill>
              </a:defRPr>
            </a:lvl7pPr>
            <a:lvl8pPr rtl="0">
              <a:buNone/>
              <a:defRPr>
                <a:solidFill>
                  <a:srgbClr val="FFA711"/>
                </a:solidFill>
              </a:defRPr>
            </a:lvl8pPr>
            <a:lvl9pPr rtl="0">
              <a:buNone/>
              <a:defRPr>
                <a:solidFill>
                  <a:srgbClr val="FFA711"/>
                </a:solidFill>
              </a:defRPr>
            </a:lvl9pPr>
          </a:lstStyle>
          <a:p/>
        </p:txBody>
      </p:sp>
      <p:sp>
        <p:nvSpPr>
          <p:cNvPr id="22" name="Shape 22"/>
          <p:cNvSpPr txBox="1"/>
          <p:nvPr>
            <p:ph idx="1" type="body"/>
          </p:nvPr>
        </p:nvSpPr>
        <p:spPr>
          <a:xfrm>
            <a:off y="1600200" x="457200"/>
            <a:ext cy="4356000" cx="8229600"/>
          </a:xfrm>
          <a:prstGeom prst="rect">
            <a:avLst/>
          </a:prstGeom>
          <a:noFill/>
          <a:ln>
            <a:noFill/>
          </a:ln>
        </p:spPr>
        <p:txBody>
          <a:bodyPr bIns="91425" rIns="91425" lIns="91425" tIns="91425" anchor="t" anchorCtr="0"/>
          <a:lstStyle>
            <a:lvl1pPr algn="l" rtl="0" indent="-342900" marL="342900">
              <a:spcBef>
                <a:spcPts val="0"/>
              </a:spcBef>
              <a:buClr>
                <a:schemeClr val="lt2"/>
              </a:buClr>
              <a:buSzPct val="166666"/>
              <a:buFont typeface="Arial"/>
              <a:buChar char="•"/>
              <a:defRPr sz="3200">
                <a:solidFill>
                  <a:schemeClr val="lt2"/>
                </a:solidFill>
                <a:latin typeface="Georgia"/>
                <a:ea typeface="Georgia"/>
                <a:cs typeface="Georgia"/>
                <a:sym typeface="Georgia"/>
              </a:defRPr>
            </a:lvl1pPr>
            <a:lvl2pPr algn="l" rtl="0" indent="-285750" marL="742950">
              <a:spcBef>
                <a:spcPts val="560"/>
              </a:spcBef>
              <a:buClr>
                <a:schemeClr val="lt2"/>
              </a:buClr>
              <a:buSzPct val="100000"/>
              <a:buFont typeface="Courier New"/>
              <a:buChar char="o"/>
              <a:defRPr sz="2800">
                <a:solidFill>
                  <a:schemeClr val="lt2"/>
                </a:solidFill>
                <a:latin typeface="Georgia"/>
                <a:ea typeface="Georgia"/>
                <a:cs typeface="Georgia"/>
                <a:sym typeface="Georgia"/>
              </a:defRPr>
            </a:lvl2pPr>
            <a:lvl3pPr algn="l" rtl="0" indent="-228600" marL="1143000">
              <a:spcBef>
                <a:spcPts val="480"/>
              </a:spcBef>
              <a:buClr>
                <a:schemeClr val="lt2"/>
              </a:buClr>
              <a:buSzPct val="100000"/>
              <a:buFont typeface="Wingdings"/>
              <a:buChar char="§"/>
              <a:defRPr sz="2400">
                <a:solidFill>
                  <a:schemeClr val="lt2"/>
                </a:solidFill>
                <a:latin typeface="Georgia"/>
                <a:ea typeface="Georgia"/>
                <a:cs typeface="Georgia"/>
                <a:sym typeface="Georgia"/>
              </a:defRPr>
            </a:lvl3pPr>
            <a:lvl4pPr algn="l" rtl="0" indent="-228600" marL="1600200">
              <a:spcBef>
                <a:spcPts val="400"/>
              </a:spcBef>
              <a:buClr>
                <a:schemeClr val="lt2"/>
              </a:buClr>
              <a:buSzPct val="166666"/>
              <a:buFont typeface="Arial"/>
              <a:buChar char="•"/>
              <a:defRPr sz="2000">
                <a:solidFill>
                  <a:schemeClr val="lt2"/>
                </a:solidFill>
                <a:latin typeface="Georgia"/>
                <a:ea typeface="Georgia"/>
                <a:cs typeface="Georgia"/>
                <a:sym typeface="Georgia"/>
              </a:defRPr>
            </a:lvl4pPr>
            <a:lvl5pPr algn="l" rtl="0" indent="-228600" marL="2057400">
              <a:spcBef>
                <a:spcPts val="400"/>
              </a:spcBef>
              <a:buClr>
                <a:schemeClr val="lt2"/>
              </a:buClr>
              <a:buSzPct val="100000"/>
              <a:buFont typeface="Courier New"/>
              <a:buChar char="o"/>
              <a:defRPr sz="2000">
                <a:solidFill>
                  <a:schemeClr val="lt2"/>
                </a:solidFill>
                <a:latin typeface="Georgia"/>
                <a:ea typeface="Georgia"/>
                <a:cs typeface="Georgia"/>
                <a:sym typeface="Georgia"/>
              </a:defRPr>
            </a:lvl5pPr>
            <a:lvl6pPr algn="l" rtl="0" indent="-228600" marL="2514600">
              <a:spcBef>
                <a:spcPts val="400"/>
              </a:spcBef>
              <a:buClr>
                <a:schemeClr val="lt2"/>
              </a:buClr>
              <a:buSzPct val="100000"/>
              <a:buFont typeface="Wingdings"/>
              <a:buChar char="§"/>
              <a:defRPr sz="2000">
                <a:solidFill>
                  <a:schemeClr val="lt2"/>
                </a:solidFill>
                <a:latin typeface="Georgia"/>
                <a:ea typeface="Georgia"/>
                <a:cs typeface="Georgia"/>
                <a:sym typeface="Georgia"/>
              </a:defRPr>
            </a:lvl6pPr>
            <a:lvl7pPr algn="l" rtl="0" indent="-228600" marL="2971800">
              <a:spcBef>
                <a:spcPts val="400"/>
              </a:spcBef>
              <a:buClr>
                <a:schemeClr val="lt2"/>
              </a:buClr>
              <a:buSzPct val="166666"/>
              <a:buFont typeface="Arial"/>
              <a:buChar char="•"/>
              <a:defRPr sz="2000">
                <a:solidFill>
                  <a:schemeClr val="lt2"/>
                </a:solidFill>
                <a:latin typeface="Georgia"/>
                <a:ea typeface="Georgia"/>
                <a:cs typeface="Georgia"/>
                <a:sym typeface="Georgia"/>
              </a:defRPr>
            </a:lvl7pPr>
            <a:lvl8pPr algn="l" rtl="0" indent="-228600" marL="3429000">
              <a:spcBef>
                <a:spcPts val="400"/>
              </a:spcBef>
              <a:buClr>
                <a:schemeClr val="lt2"/>
              </a:buClr>
              <a:buSzPct val="100000"/>
              <a:buFont typeface="Courier New"/>
              <a:buChar char="o"/>
              <a:defRPr baseline="0" sz="2000">
                <a:solidFill>
                  <a:schemeClr val="lt2"/>
                </a:solidFill>
                <a:latin typeface="Georgia"/>
                <a:ea typeface="Georgia"/>
                <a:cs typeface="Georgia"/>
                <a:sym typeface="Georgia"/>
              </a:defRPr>
            </a:lvl8pPr>
            <a:lvl9pPr algn="l" rtl="0" indent="-228600" marL="3886200">
              <a:spcBef>
                <a:spcPts val="400"/>
              </a:spcBef>
              <a:buClr>
                <a:schemeClr val="lt2"/>
              </a:buClr>
              <a:buSzPct val="100000"/>
              <a:buFont typeface="Wingdings"/>
              <a:buChar char="§"/>
              <a:defRPr baseline="0" sz="2000">
                <a:solidFill>
                  <a:schemeClr val="lt2"/>
                </a:solidFill>
                <a:latin typeface="Georgia"/>
                <a:ea typeface="Georgia"/>
                <a:cs typeface="Georgia"/>
                <a:sym typeface="Georgia"/>
              </a:defRPr>
            </a:lvl9pPr>
          </a:lstStyle>
          <a:p/>
        </p:txBody>
      </p:sp>
      <p:grpSp>
        <p:nvGrpSpPr>
          <p:cNvPr id="23" name="Shape 23"/>
          <p:cNvGrpSpPr/>
          <p:nvPr/>
        </p:nvGrpSpPr>
        <p:grpSpPr>
          <a:xfrm>
            <a:off y="6078691" x="0"/>
            <a:ext cy="779372" cx="9144000"/>
            <a:chOff y="3690482" x="0"/>
            <a:chExt cy="301556" cx="9144000"/>
          </a:xfrm>
        </p:grpSpPr>
        <p:sp>
          <p:nvSpPr>
            <p:cNvPr id="24" name="Shape 24"/>
            <p:cNvSpPr/>
            <p:nvPr/>
          </p:nvSpPr>
          <p:spPr>
            <a:xfrm>
              <a:off y="3774403" x="0"/>
              <a:ext cy="118500" cx="9144000"/>
            </a:xfrm>
            <a:prstGeom prst="rect">
              <a:avLst/>
            </a:prstGeom>
            <a:solidFill>
              <a:schemeClr val="accent1"/>
            </a:solidFill>
            <a:ln>
              <a:noFill/>
            </a:ln>
          </p:spPr>
          <p:txBody>
            <a:bodyPr bIns="45700" rIns="91425" lIns="91425" tIns="45700" anchor="t" anchorCtr="0">
              <a:noAutofit/>
            </a:bodyPr>
            <a:lstStyle/>
            <a:p/>
          </p:txBody>
        </p:sp>
        <p:sp>
          <p:nvSpPr>
            <p:cNvPr id="25" name="Shape 25"/>
            <p:cNvSpPr/>
            <p:nvPr/>
          </p:nvSpPr>
          <p:spPr>
            <a:xfrm>
              <a:off y="3875339" x="0"/>
              <a:ext cy="116699" cx="9144000"/>
            </a:xfrm>
            <a:prstGeom prst="rect">
              <a:avLst/>
            </a:prstGeom>
            <a:solidFill>
              <a:schemeClr val="lt2"/>
            </a:solidFill>
            <a:ln>
              <a:noFill/>
            </a:ln>
          </p:spPr>
          <p:txBody>
            <a:bodyPr bIns="45700" rIns="91425" lIns="91425" tIns="45700" anchor="t" anchorCtr="0">
              <a:noAutofit/>
            </a:bodyPr>
            <a:lstStyle/>
            <a:p/>
          </p:txBody>
        </p:sp>
        <p:sp>
          <p:nvSpPr>
            <p:cNvPr id="26" name="Shape 26"/>
            <p:cNvSpPr/>
            <p:nvPr/>
          </p:nvSpPr>
          <p:spPr>
            <a:xfrm>
              <a:off y="3690482" x="0"/>
              <a:ext cy="45600" cx="9144000"/>
            </a:xfrm>
            <a:prstGeom prst="rect">
              <a:avLst/>
            </a:prstGeom>
            <a:solidFill>
              <a:srgbClr val="FF6428"/>
            </a:solidFill>
            <a:ln>
              <a:noFill/>
            </a:ln>
          </p:spPr>
          <p:txBody>
            <a:bodyPr bIns="45700" rIns="91425" lIns="91425" tIns="45700" anchor="t" anchorCtr="0">
              <a:noAutofit/>
            </a:bodyPr>
            <a:lstStyle/>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27" name="Shape 27"/>
        <p:cNvGrpSpPr/>
        <p:nvPr/>
      </p:nvGrpSpPr>
      <p:grpSpPr>
        <a:xfrm>
          <a:off y="0" x="0"/>
          <a:ext cy="0" cx="0"/>
          <a:chOff y="0" x="0"/>
          <a:chExt cy="0" cx="0"/>
        </a:xfrm>
      </p:grpSpPr>
      <p:sp>
        <p:nvSpPr>
          <p:cNvPr id="28" name="Shape 28"/>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p:txBody>
      </p:sp>
      <p:sp>
        <p:nvSpPr>
          <p:cNvPr id="29" name="Shape 29"/>
          <p:cNvSpPr txBox="1"/>
          <p:nvPr>
            <p:ph idx="1" type="body"/>
          </p:nvPr>
        </p:nvSpPr>
        <p:spPr>
          <a:xfrm>
            <a:off y="1600200" x="457200"/>
            <a:ext cy="4356000" cx="4038599"/>
          </a:xfrm>
          <a:prstGeom prst="rect">
            <a:avLst/>
          </a:prstGeom>
          <a:noFill/>
          <a:ln>
            <a:noFill/>
          </a:ln>
        </p:spPr>
        <p:txBody>
          <a:bodyPr bIns="91425" rIns="91425" lIns="91425" t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p:txBody>
      </p:sp>
      <p:sp>
        <p:nvSpPr>
          <p:cNvPr id="30" name="Shape 30"/>
          <p:cNvSpPr txBox="1"/>
          <p:nvPr>
            <p:ph idx="2" type="body"/>
          </p:nvPr>
        </p:nvSpPr>
        <p:spPr>
          <a:xfrm>
            <a:off y="1600200" x="4648200"/>
            <a:ext cy="4356000" cx="4038599"/>
          </a:xfrm>
          <a:prstGeom prst="rect">
            <a:avLst/>
          </a:prstGeom>
          <a:noFill/>
          <a:ln>
            <a:noFill/>
          </a:ln>
        </p:spPr>
        <p:txBody>
          <a:bodyPr bIns="91425" rIns="91425" lIns="91425" t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p:txBody>
      </p:sp>
      <p:grpSp>
        <p:nvGrpSpPr>
          <p:cNvPr id="31" name="Shape 31"/>
          <p:cNvGrpSpPr/>
          <p:nvPr/>
        </p:nvGrpSpPr>
        <p:grpSpPr>
          <a:xfrm>
            <a:off y="6078691" x="0"/>
            <a:ext cy="779372" cx="9144000"/>
            <a:chOff y="3690482" x="0"/>
            <a:chExt cy="301556" cx="9144000"/>
          </a:xfrm>
        </p:grpSpPr>
        <p:sp>
          <p:nvSpPr>
            <p:cNvPr id="32" name="Shape 32"/>
            <p:cNvSpPr/>
            <p:nvPr/>
          </p:nvSpPr>
          <p:spPr>
            <a:xfrm>
              <a:off y="3774403" x="0"/>
              <a:ext cy="118500" cx="9144000"/>
            </a:xfrm>
            <a:prstGeom prst="rect">
              <a:avLst/>
            </a:prstGeom>
            <a:solidFill>
              <a:schemeClr val="accent3"/>
            </a:solidFill>
            <a:ln>
              <a:noFill/>
            </a:ln>
          </p:spPr>
          <p:txBody>
            <a:bodyPr bIns="45700" rIns="91425" lIns="91425" tIns="45700" anchor="t" anchorCtr="0">
              <a:noAutofit/>
            </a:bodyPr>
            <a:lstStyle/>
            <a:p/>
          </p:txBody>
        </p:sp>
        <p:sp>
          <p:nvSpPr>
            <p:cNvPr id="33" name="Shape 33"/>
            <p:cNvSpPr/>
            <p:nvPr/>
          </p:nvSpPr>
          <p:spPr>
            <a:xfrm>
              <a:off y="3875339" x="0"/>
              <a:ext cy="116699" cx="9144000"/>
            </a:xfrm>
            <a:prstGeom prst="rect">
              <a:avLst/>
            </a:prstGeom>
            <a:solidFill>
              <a:srgbClr val="E9E0C9"/>
            </a:solidFill>
            <a:ln>
              <a:noFill/>
            </a:ln>
          </p:spPr>
          <p:txBody>
            <a:bodyPr bIns="45700" rIns="91425" lIns="91425" tIns="45700" anchor="t" anchorCtr="0">
              <a:noAutofit/>
            </a:bodyPr>
            <a:lstStyle/>
            <a:p/>
          </p:txBody>
        </p:sp>
        <p:sp>
          <p:nvSpPr>
            <p:cNvPr id="34" name="Shape 34"/>
            <p:cNvSpPr/>
            <p:nvPr/>
          </p:nvSpPr>
          <p:spPr>
            <a:xfrm>
              <a:off y="3690482" x="0"/>
              <a:ext cy="45600" cx="9144000"/>
            </a:xfrm>
            <a:prstGeom prst="rect">
              <a:avLst/>
            </a:prstGeom>
            <a:solidFill>
              <a:srgbClr val="FFA711"/>
            </a:solidFill>
            <a:ln>
              <a:noFill/>
            </a:ln>
          </p:spPr>
          <p:txBody>
            <a:bodyPr bIns="45700" rIns="91425" lIns="91425" tIns="45700" anchor="t" anchorCtr="0">
              <a:noAutofit/>
            </a:bodyPr>
            <a:lstStyle/>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35" name="Shape 35"/>
        <p:cNvGrpSpPr/>
        <p:nvPr/>
      </p:nvGrpSpPr>
      <p:grpSpPr>
        <a:xfrm>
          <a:off y="0" x="0"/>
          <a:ext cy="0" cx="0"/>
          <a:chOff y="0" x="0"/>
          <a:chExt cy="0" cx="0"/>
        </a:xfrm>
      </p:grpSpPr>
      <p:sp>
        <p:nvSpPr>
          <p:cNvPr id="36" name="Shape 36"/>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p:txBody>
      </p:sp>
      <p:grpSp>
        <p:nvGrpSpPr>
          <p:cNvPr id="37" name="Shape 37"/>
          <p:cNvGrpSpPr/>
          <p:nvPr/>
        </p:nvGrpSpPr>
        <p:grpSpPr>
          <a:xfrm>
            <a:off y="6078691" x="0"/>
            <a:ext cy="779372" cx="9144000"/>
            <a:chOff y="3690482" x="0"/>
            <a:chExt cy="301556" cx="9144000"/>
          </a:xfrm>
        </p:grpSpPr>
        <p:sp>
          <p:nvSpPr>
            <p:cNvPr id="38" name="Shape 38"/>
            <p:cNvSpPr/>
            <p:nvPr/>
          </p:nvSpPr>
          <p:spPr>
            <a:xfrm>
              <a:off y="3774403" x="0"/>
              <a:ext cy="118500" cx="9144000"/>
            </a:xfrm>
            <a:prstGeom prst="rect">
              <a:avLst/>
            </a:prstGeom>
            <a:solidFill>
              <a:schemeClr val="accent4"/>
            </a:solidFill>
            <a:ln>
              <a:noFill/>
            </a:ln>
          </p:spPr>
          <p:txBody>
            <a:bodyPr bIns="45700" rIns="91425" lIns="91425" tIns="45700" anchor="t" anchorCtr="0">
              <a:noAutofit/>
            </a:bodyPr>
            <a:lstStyle/>
            <a:p/>
          </p:txBody>
        </p:sp>
        <p:sp>
          <p:nvSpPr>
            <p:cNvPr id="39" name="Shape 39"/>
            <p:cNvSpPr/>
            <p:nvPr/>
          </p:nvSpPr>
          <p:spPr>
            <a:xfrm>
              <a:off y="3875339" x="0"/>
              <a:ext cy="116699" cx="9144000"/>
            </a:xfrm>
            <a:prstGeom prst="rect">
              <a:avLst/>
            </a:prstGeom>
            <a:solidFill>
              <a:srgbClr val="E9E0C9"/>
            </a:solidFill>
            <a:ln>
              <a:noFill/>
            </a:ln>
          </p:spPr>
          <p:txBody>
            <a:bodyPr bIns="45700" rIns="91425" lIns="91425" tIns="45700" anchor="t" anchorCtr="0">
              <a:noAutofit/>
            </a:bodyPr>
            <a:lstStyle/>
            <a:p/>
          </p:txBody>
        </p:sp>
        <p:sp>
          <p:nvSpPr>
            <p:cNvPr id="40" name="Shape 40"/>
            <p:cNvSpPr/>
            <p:nvPr/>
          </p:nvSpPr>
          <p:spPr>
            <a:xfrm>
              <a:off y="3690482" x="0"/>
              <a:ext cy="45600" cx="9144000"/>
            </a:xfrm>
            <a:prstGeom prst="rect">
              <a:avLst/>
            </a:prstGeom>
            <a:solidFill>
              <a:schemeClr val="accent1"/>
            </a:solidFill>
            <a:ln>
              <a:noFill/>
            </a:ln>
          </p:spPr>
          <p:txBody>
            <a:bodyPr bIns="45700" rIns="91425" lIns="91425" tIns="45700" anchor="t" anchorCtr="0">
              <a:noAutofit/>
            </a:bodyPr>
            <a:lstStyle/>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41" name="Shape 41"/>
        <p:cNvGrpSpPr/>
        <p:nvPr/>
      </p:nvGrpSpPr>
      <p:grpSpPr>
        <a:xfrm>
          <a:off y="0" x="0"/>
          <a:ext cy="0" cx="0"/>
          <a:chOff y="0" x="0"/>
          <a:chExt cy="0" cx="0"/>
        </a:xfrm>
      </p:grpSpPr>
      <p:sp>
        <p:nvSpPr>
          <p:cNvPr id="42" name="Shape 42"/>
          <p:cNvSpPr txBox="1"/>
          <p:nvPr>
            <p:ph idx="1" type="body"/>
          </p:nvPr>
        </p:nvSpPr>
        <p:spPr>
          <a:xfrm>
            <a:off y="5367337" x="1792288"/>
            <a:ext cy="629400" cx="5486399"/>
          </a:xfrm>
          <a:prstGeom prst="rect">
            <a:avLst/>
          </a:prstGeom>
          <a:noFill/>
          <a:ln>
            <a:noFill/>
          </a:ln>
        </p:spPr>
        <p:txBody>
          <a:bodyPr bIns="91425" rIns="91425" lIns="91425" tIns="91425" anchor="t" anchorCtr="0"/>
          <a:lstStyle>
            <a:lvl1pPr algn="ctr" rtl="0" indent="88900" marL="0">
              <a:buClr>
                <a:srgbClr val="FFA711"/>
              </a:buClr>
              <a:buSzPct val="100000"/>
              <a:buFont typeface="Georgia"/>
              <a:buNone/>
              <a:defRPr sz="1400">
                <a:solidFill>
                  <a:srgbClr val="FFA711"/>
                </a:solidFill>
              </a:defRPr>
            </a:lvl1pPr>
            <a:lvl2pPr algn="ctr" rtl="0" indent="88900" marL="0">
              <a:buClr>
                <a:srgbClr val="FFA711"/>
              </a:buClr>
              <a:buSzPct val="100000"/>
              <a:buFont typeface="Georgia"/>
              <a:buNone/>
              <a:defRPr sz="1400">
                <a:solidFill>
                  <a:srgbClr val="FFA711"/>
                </a:solidFill>
              </a:defRPr>
            </a:lvl2pPr>
            <a:lvl3pPr algn="ctr" rtl="0" indent="88900" marL="0">
              <a:buClr>
                <a:srgbClr val="FFA711"/>
              </a:buClr>
              <a:buSzPct val="100000"/>
              <a:buFont typeface="Georgia"/>
              <a:buNone/>
              <a:defRPr sz="1400">
                <a:solidFill>
                  <a:srgbClr val="FFA711"/>
                </a:solidFill>
              </a:defRPr>
            </a:lvl3pPr>
            <a:lvl4pPr algn="ctr" rtl="0" indent="88900" marL="0">
              <a:buClr>
                <a:srgbClr val="FFA711"/>
              </a:buClr>
              <a:buSzPct val="100000"/>
              <a:buFont typeface="Georgia"/>
              <a:buNone/>
              <a:defRPr sz="1400">
                <a:solidFill>
                  <a:srgbClr val="FFA711"/>
                </a:solidFill>
              </a:defRPr>
            </a:lvl4pPr>
            <a:lvl5pPr algn="ctr" rtl="0" indent="88900" marL="0">
              <a:buClr>
                <a:srgbClr val="FFA711"/>
              </a:buClr>
              <a:buSzPct val="100000"/>
              <a:buFont typeface="Georgia"/>
              <a:buNone/>
              <a:defRPr sz="1400">
                <a:solidFill>
                  <a:srgbClr val="FFA711"/>
                </a:solidFill>
              </a:defRPr>
            </a:lvl5pPr>
            <a:lvl6pPr algn="ctr" rtl="0" indent="88900" marL="0">
              <a:buClr>
                <a:srgbClr val="FFA711"/>
              </a:buClr>
              <a:buSzPct val="100000"/>
              <a:buFont typeface="Georgia"/>
              <a:buNone/>
              <a:defRPr sz="1400">
                <a:solidFill>
                  <a:srgbClr val="FFA711"/>
                </a:solidFill>
              </a:defRPr>
            </a:lvl6pPr>
            <a:lvl7pPr algn="ctr" rtl="0" indent="88900" marL="0">
              <a:buClr>
                <a:srgbClr val="FFA711"/>
              </a:buClr>
              <a:buSzPct val="100000"/>
              <a:buFont typeface="Georgia"/>
              <a:buNone/>
              <a:defRPr sz="1400">
                <a:solidFill>
                  <a:srgbClr val="FFA711"/>
                </a:solidFill>
              </a:defRPr>
            </a:lvl7pPr>
            <a:lvl8pPr algn="ctr" rtl="0" indent="88900" marL="0">
              <a:buClr>
                <a:srgbClr val="FFA711"/>
              </a:buClr>
              <a:buSzPct val="100000"/>
              <a:buFont typeface="Georgia"/>
              <a:buNone/>
              <a:defRPr sz="1400">
                <a:solidFill>
                  <a:srgbClr val="FFA711"/>
                </a:solidFill>
              </a:defRPr>
            </a:lvl8pPr>
            <a:lvl9pPr algn="ctr" rtl="0" indent="88900" marL="0">
              <a:buClr>
                <a:srgbClr val="FFA711"/>
              </a:buClr>
              <a:buSzPct val="100000"/>
              <a:buFont typeface="Georgia"/>
              <a:buNone/>
              <a:defRPr sz="1400">
                <a:solidFill>
                  <a:srgbClr val="FFA711"/>
                </a:solidFill>
              </a:defRPr>
            </a:lvl9pPr>
          </a:lstStyle>
          <a:p/>
        </p:txBody>
      </p:sp>
      <p:grpSp>
        <p:nvGrpSpPr>
          <p:cNvPr id="43" name="Shape 43"/>
          <p:cNvGrpSpPr/>
          <p:nvPr/>
        </p:nvGrpSpPr>
        <p:grpSpPr>
          <a:xfrm>
            <a:off y="6078691" x="0"/>
            <a:ext cy="779372" cx="9144000"/>
            <a:chOff y="3690482" x="0"/>
            <a:chExt cy="301556" cx="9144000"/>
          </a:xfrm>
        </p:grpSpPr>
        <p:sp>
          <p:nvSpPr>
            <p:cNvPr id="44" name="Shape 44"/>
            <p:cNvSpPr/>
            <p:nvPr/>
          </p:nvSpPr>
          <p:spPr>
            <a:xfrm>
              <a:off y="3774403" x="0"/>
              <a:ext cy="118500" cx="9144000"/>
            </a:xfrm>
            <a:prstGeom prst="rect">
              <a:avLst/>
            </a:prstGeom>
            <a:solidFill>
              <a:schemeClr val="accent1"/>
            </a:solidFill>
            <a:ln>
              <a:noFill/>
            </a:ln>
          </p:spPr>
          <p:txBody>
            <a:bodyPr bIns="45700" rIns="91425" lIns="91425" tIns="45700" anchor="t" anchorCtr="0">
              <a:noAutofit/>
            </a:bodyPr>
            <a:lstStyle/>
            <a:p/>
          </p:txBody>
        </p:sp>
        <p:sp>
          <p:nvSpPr>
            <p:cNvPr id="45" name="Shape 45"/>
            <p:cNvSpPr/>
            <p:nvPr/>
          </p:nvSpPr>
          <p:spPr>
            <a:xfrm>
              <a:off y="3875339" x="0"/>
              <a:ext cy="116699" cx="9144000"/>
            </a:xfrm>
            <a:prstGeom prst="rect">
              <a:avLst/>
            </a:prstGeom>
            <a:solidFill>
              <a:schemeClr val="lt2"/>
            </a:solidFill>
            <a:ln>
              <a:noFill/>
            </a:ln>
          </p:spPr>
          <p:txBody>
            <a:bodyPr bIns="45700" rIns="91425" lIns="91425" tIns="45700" anchor="t" anchorCtr="0">
              <a:noAutofit/>
            </a:bodyPr>
            <a:lstStyle/>
            <a:p/>
          </p:txBody>
        </p:sp>
        <p:sp>
          <p:nvSpPr>
            <p:cNvPr id="46" name="Shape 46"/>
            <p:cNvSpPr/>
            <p:nvPr/>
          </p:nvSpPr>
          <p:spPr>
            <a:xfrm>
              <a:off y="3690482" x="0"/>
              <a:ext cy="45600" cx="9144000"/>
            </a:xfrm>
            <a:prstGeom prst="rect">
              <a:avLst/>
            </a:prstGeom>
            <a:solidFill>
              <a:srgbClr val="FF6428"/>
            </a:solidFill>
            <a:ln>
              <a:noFill/>
            </a:ln>
          </p:spPr>
          <p:txBody>
            <a:bodyPr bIns="45700" rIns="91425" lIns="91425" tIns="45700" anchor="t" anchorCtr="0">
              <a:noAutofit/>
            </a:bodyPr>
            <a:lstStyle/>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47" name="Shape 47"/>
        <p:cNvGrpSpPr/>
        <p:nvPr/>
      </p:nvGrpSpPr>
      <p:grpSpPr>
        <a:xfrm>
          <a:off y="0" x="0"/>
          <a:ext cy="0" cx="0"/>
          <a:chOff y="0" x="0"/>
          <a:chExt cy="0" cx="0"/>
        </a:xfrm>
      </p:grpSpPr>
      <p:grpSp>
        <p:nvGrpSpPr>
          <p:cNvPr id="48" name="Shape 48"/>
          <p:cNvGrpSpPr/>
          <p:nvPr/>
        </p:nvGrpSpPr>
        <p:grpSpPr>
          <a:xfrm>
            <a:off y="4615343" x="0"/>
            <a:ext cy="2197267" cx="9144000"/>
            <a:chOff y="3690482" x="0"/>
            <a:chExt cy="850171" cx="9144000"/>
          </a:xfrm>
        </p:grpSpPr>
        <p:sp>
          <p:nvSpPr>
            <p:cNvPr id="49" name="Shape 49"/>
            <p:cNvSpPr/>
            <p:nvPr/>
          </p:nvSpPr>
          <p:spPr>
            <a:xfrm>
              <a:off y="4419321" x="0"/>
              <a:ext cy="72000" cx="9144000"/>
            </a:xfrm>
            <a:prstGeom prst="rect">
              <a:avLst/>
            </a:prstGeom>
            <a:solidFill>
              <a:schemeClr val="lt2"/>
            </a:solidFill>
            <a:ln>
              <a:noFill/>
            </a:ln>
          </p:spPr>
          <p:txBody>
            <a:bodyPr bIns="45700" rIns="91425" lIns="91425" tIns="45700" anchor="t" anchorCtr="0">
              <a:noAutofit/>
            </a:bodyPr>
            <a:lstStyle/>
            <a:p/>
          </p:txBody>
        </p:sp>
        <p:sp>
          <p:nvSpPr>
            <p:cNvPr id="50" name="Shape 50"/>
            <p:cNvSpPr/>
            <p:nvPr/>
          </p:nvSpPr>
          <p:spPr>
            <a:xfrm>
              <a:off y="3774403" x="0"/>
              <a:ext cy="118500" cx="9144000"/>
            </a:xfrm>
            <a:prstGeom prst="rect">
              <a:avLst/>
            </a:prstGeom>
            <a:solidFill>
              <a:schemeClr val="accent3"/>
            </a:solidFill>
            <a:ln>
              <a:noFill/>
            </a:ln>
          </p:spPr>
          <p:txBody>
            <a:bodyPr bIns="45700" rIns="91425" lIns="91425" tIns="45700" anchor="t" anchorCtr="0">
              <a:noAutofit/>
            </a:bodyPr>
            <a:lstStyle/>
            <a:p/>
          </p:txBody>
        </p:sp>
        <p:sp>
          <p:nvSpPr>
            <p:cNvPr id="51" name="Shape 51"/>
            <p:cNvSpPr/>
            <p:nvPr/>
          </p:nvSpPr>
          <p:spPr>
            <a:xfrm>
              <a:off y="3875339" x="0"/>
              <a:ext cy="116699" cx="9144000"/>
            </a:xfrm>
            <a:prstGeom prst="rect">
              <a:avLst/>
            </a:prstGeom>
            <a:solidFill>
              <a:schemeClr val="accent4"/>
            </a:solidFill>
            <a:ln>
              <a:noFill/>
            </a:ln>
          </p:spPr>
          <p:txBody>
            <a:bodyPr bIns="45700" rIns="91425" lIns="91425" tIns="45700" anchor="t" anchorCtr="0">
              <a:noAutofit/>
            </a:bodyPr>
            <a:lstStyle/>
            <a:p/>
          </p:txBody>
        </p:sp>
        <p:sp>
          <p:nvSpPr>
            <p:cNvPr id="52" name="Shape 52"/>
            <p:cNvSpPr/>
            <p:nvPr/>
          </p:nvSpPr>
          <p:spPr>
            <a:xfrm>
              <a:off y="3956051" x="0"/>
              <a:ext cy="182400" cx="9144000"/>
            </a:xfrm>
            <a:prstGeom prst="rect">
              <a:avLst/>
            </a:prstGeom>
            <a:solidFill>
              <a:schemeClr val="accent5"/>
            </a:solidFill>
            <a:ln>
              <a:noFill/>
            </a:ln>
          </p:spPr>
          <p:txBody>
            <a:bodyPr bIns="45700" rIns="91425" lIns="91425" tIns="45700" anchor="t" anchorCtr="0">
              <a:noAutofit/>
            </a:bodyPr>
            <a:lstStyle/>
            <a:p/>
          </p:txBody>
        </p:sp>
        <p:sp>
          <p:nvSpPr>
            <p:cNvPr id="53" name="Shape 53"/>
            <p:cNvSpPr/>
            <p:nvPr/>
          </p:nvSpPr>
          <p:spPr>
            <a:xfrm>
              <a:off y="4186767" x="0"/>
              <a:ext cy="133799" cx="9144000"/>
            </a:xfrm>
            <a:prstGeom prst="rect">
              <a:avLst/>
            </a:prstGeom>
            <a:solidFill>
              <a:schemeClr val="accent6"/>
            </a:solidFill>
            <a:ln>
              <a:noFill/>
            </a:ln>
          </p:spPr>
          <p:txBody>
            <a:bodyPr bIns="45700" rIns="91425" lIns="91425" tIns="45700" anchor="t" anchorCtr="0">
              <a:noAutofit/>
            </a:bodyPr>
            <a:lstStyle/>
            <a:p/>
          </p:txBody>
        </p:sp>
        <p:sp>
          <p:nvSpPr>
            <p:cNvPr id="54" name="Shape 54"/>
            <p:cNvSpPr/>
            <p:nvPr/>
          </p:nvSpPr>
          <p:spPr>
            <a:xfrm>
              <a:off y="4320625" x="0"/>
              <a:ext cy="72000" cx="9144000"/>
            </a:xfrm>
            <a:prstGeom prst="rect">
              <a:avLst/>
            </a:prstGeom>
            <a:solidFill>
              <a:schemeClr val="accent1"/>
            </a:solidFill>
            <a:ln>
              <a:noFill/>
            </a:ln>
          </p:spPr>
          <p:txBody>
            <a:bodyPr bIns="45700" rIns="91425" lIns="91425" tIns="45700" anchor="t" anchorCtr="0">
              <a:noAutofit/>
            </a:bodyPr>
            <a:lstStyle/>
            <a:p/>
          </p:txBody>
        </p:sp>
        <p:sp>
          <p:nvSpPr>
            <p:cNvPr id="55" name="Shape 55"/>
            <p:cNvSpPr/>
            <p:nvPr/>
          </p:nvSpPr>
          <p:spPr>
            <a:xfrm>
              <a:off y="4478853" x="0"/>
              <a:ext cy="61800" cx="9144000"/>
            </a:xfrm>
            <a:prstGeom prst="rect">
              <a:avLst/>
            </a:prstGeom>
            <a:solidFill>
              <a:schemeClr val="accent3"/>
            </a:solidFill>
            <a:ln>
              <a:noFill/>
            </a:ln>
          </p:spPr>
          <p:txBody>
            <a:bodyPr bIns="45700" rIns="91425" lIns="91425" tIns="45700" anchor="t" anchorCtr="0">
              <a:noAutofit/>
            </a:bodyPr>
            <a:lstStyle/>
            <a:p/>
          </p:txBody>
        </p:sp>
        <p:sp>
          <p:nvSpPr>
            <p:cNvPr id="56" name="Shape 56"/>
            <p:cNvSpPr/>
            <p:nvPr/>
          </p:nvSpPr>
          <p:spPr>
            <a:xfrm>
              <a:off y="3690482" x="0"/>
              <a:ext cy="45600" cx="9144000"/>
            </a:xfrm>
            <a:prstGeom prst="rect">
              <a:avLst/>
            </a:prstGeom>
            <a:solidFill>
              <a:srgbClr val="FFA711"/>
            </a:solidFill>
            <a:ln>
              <a:noFill/>
            </a:ln>
          </p:spPr>
          <p:txBody>
            <a:bodyPr bIns="45700" rIns="91425" lIns="91425" tIns="45700" anchor="t" anchorCtr="0">
              <a:noAutofit/>
            </a:bodyPr>
            <a:lstStyle/>
            <a:p/>
          </p:txBody>
        </p:sp>
      </p:gr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7E0F23"/>
        </a:soli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1pPr>
            <a:lvl2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2pPr>
            <a:lvl3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3pPr>
            <a:lvl4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4pPr>
            <a:lvl5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5pPr>
            <a:lvl6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6pPr>
            <a:lvl7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7pPr>
            <a:lvl8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8pPr>
            <a:lvl9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9pPr>
          </a:lstStyle>
          <a:p/>
        </p:txBody>
      </p:sp>
      <p:sp>
        <p:nvSpPr>
          <p:cNvPr id="6" name="Shape 6"/>
          <p:cNvSpPr txBox="1"/>
          <p:nvPr>
            <p:ph idx="1" type="body"/>
          </p:nvPr>
        </p:nvSpPr>
        <p:spPr>
          <a:xfrm>
            <a:off y="1600200" x="457200"/>
            <a:ext cy="4526100" cx="8229600"/>
          </a:xfrm>
          <a:prstGeom prst="rect">
            <a:avLst/>
          </a:prstGeom>
          <a:noFill/>
          <a:ln>
            <a:noFill/>
          </a:ln>
        </p:spPr>
        <p:txBody>
          <a:bodyPr bIns="91425" rIns="91425" lIns="91425" tIns="91425" anchor="t" anchorCtr="0"/>
          <a:lstStyle>
            <a:lvl1pPr algn="l" rtl="0" indent="-342900" marL="342900">
              <a:spcBef>
                <a:spcPts val="0"/>
              </a:spcBef>
              <a:buClr>
                <a:schemeClr val="lt2"/>
              </a:buClr>
              <a:buSzPct val="166666"/>
              <a:buFont typeface="Arial"/>
              <a:buChar char="•"/>
              <a:defRPr strike="noStrike" u="none" b="0" cap="none" baseline="0" sz="3200" i="0">
                <a:solidFill>
                  <a:schemeClr val="lt2"/>
                </a:solidFill>
                <a:latin typeface="Georgia"/>
                <a:ea typeface="Georgia"/>
                <a:cs typeface="Georgia"/>
                <a:sym typeface="Georgia"/>
              </a:defRPr>
            </a:lvl1pPr>
            <a:lvl2pPr algn="l" rtl="0" indent="-285750" marL="742950">
              <a:spcBef>
                <a:spcPts val="560"/>
              </a:spcBef>
              <a:buClr>
                <a:schemeClr val="lt2"/>
              </a:buClr>
              <a:buSzPct val="100000"/>
              <a:buFont typeface="Courier New"/>
              <a:buChar char="o"/>
              <a:defRPr strike="noStrike" u="none" b="0" cap="none" baseline="0" sz="2800" i="0">
                <a:solidFill>
                  <a:schemeClr val="lt2"/>
                </a:solidFill>
                <a:latin typeface="Georgia"/>
                <a:ea typeface="Georgia"/>
                <a:cs typeface="Georgia"/>
                <a:sym typeface="Georgia"/>
              </a:defRPr>
            </a:lvl2pPr>
            <a:lvl3pPr algn="l" rtl="0" indent="-228600" marL="1143000">
              <a:spcBef>
                <a:spcPts val="480"/>
              </a:spcBef>
              <a:buClr>
                <a:schemeClr val="lt2"/>
              </a:buClr>
              <a:buSzPct val="100000"/>
              <a:buFont typeface="Wingdings"/>
              <a:buChar char="§"/>
              <a:defRPr strike="noStrike" u="none" b="0" cap="none" baseline="0" sz="2400" i="0">
                <a:solidFill>
                  <a:schemeClr val="lt2"/>
                </a:solidFill>
                <a:latin typeface="Georgia"/>
                <a:ea typeface="Georgia"/>
                <a:cs typeface="Georgia"/>
                <a:sym typeface="Georgia"/>
              </a:defRPr>
            </a:lvl3pPr>
            <a:lvl4pPr algn="l" rtl="0" indent="-228600" marL="1600200">
              <a:spcBef>
                <a:spcPts val="400"/>
              </a:spcBef>
              <a:buClr>
                <a:schemeClr val="lt2"/>
              </a:buClr>
              <a:buSzPct val="166666"/>
              <a:buFont typeface="Arial"/>
              <a:buChar char="•"/>
              <a:defRPr strike="noStrike" u="none" b="0" cap="none" baseline="0" sz="2000" i="0">
                <a:solidFill>
                  <a:schemeClr val="lt2"/>
                </a:solidFill>
                <a:latin typeface="Georgia"/>
                <a:ea typeface="Georgia"/>
                <a:cs typeface="Georgia"/>
                <a:sym typeface="Georgia"/>
              </a:defRPr>
            </a:lvl4pPr>
            <a:lvl5pPr algn="l" rtl="0" indent="-228600" marL="2057400">
              <a:spcBef>
                <a:spcPts val="400"/>
              </a:spcBef>
              <a:buClr>
                <a:schemeClr val="lt2"/>
              </a:buClr>
              <a:buSzPct val="100000"/>
              <a:buFont typeface="Courier New"/>
              <a:buChar char="o"/>
              <a:defRPr strike="noStrike" u="none" b="0" cap="none" baseline="0" sz="2000" i="0">
                <a:solidFill>
                  <a:schemeClr val="lt2"/>
                </a:solidFill>
                <a:latin typeface="Georgia"/>
                <a:ea typeface="Georgia"/>
                <a:cs typeface="Georgia"/>
                <a:sym typeface="Georgia"/>
              </a:defRPr>
            </a:lvl5pPr>
            <a:lvl6pPr algn="l" rtl="0" indent="-228600" marL="2514600">
              <a:spcBef>
                <a:spcPts val="400"/>
              </a:spcBef>
              <a:buClr>
                <a:schemeClr val="lt2"/>
              </a:buClr>
              <a:buSzPct val="100000"/>
              <a:buFont typeface="Wingdings"/>
              <a:buChar char="§"/>
              <a:defRPr strike="noStrike" u="none" b="0" cap="none" baseline="0" sz="2000" i="0">
                <a:solidFill>
                  <a:schemeClr val="lt2"/>
                </a:solidFill>
                <a:latin typeface="Georgia"/>
                <a:ea typeface="Georgia"/>
                <a:cs typeface="Georgia"/>
                <a:sym typeface="Georgia"/>
              </a:defRPr>
            </a:lvl6pPr>
            <a:lvl7pPr algn="l" rtl="0" indent="-228600" marL="2971800">
              <a:spcBef>
                <a:spcPts val="400"/>
              </a:spcBef>
              <a:buClr>
                <a:schemeClr val="lt2"/>
              </a:buClr>
              <a:buSzPct val="166666"/>
              <a:buFont typeface="Arial"/>
              <a:buChar char="•"/>
              <a:defRPr strike="noStrike" u="none" b="0" cap="none" baseline="0" sz="2000" i="0">
                <a:solidFill>
                  <a:schemeClr val="lt2"/>
                </a:solidFill>
                <a:latin typeface="Georgia"/>
                <a:ea typeface="Georgia"/>
                <a:cs typeface="Georgia"/>
                <a:sym typeface="Georgia"/>
              </a:defRPr>
            </a:lvl7pPr>
            <a:lvl8pPr algn="l" rtl="0" indent="-228600" marL="3429000">
              <a:spcBef>
                <a:spcPts val="400"/>
              </a:spcBef>
              <a:buClr>
                <a:schemeClr val="lt2"/>
              </a:buClr>
              <a:buSzPct val="100000"/>
              <a:buFont typeface="Courier New"/>
              <a:buChar char="o"/>
              <a:defRPr strike="noStrike" u="none" b="0" cap="none" baseline="0" sz="2000" i="0">
                <a:solidFill>
                  <a:schemeClr val="lt2"/>
                </a:solidFill>
                <a:latin typeface="Georgia"/>
                <a:ea typeface="Georgia"/>
                <a:cs typeface="Georgia"/>
                <a:sym typeface="Georgia"/>
              </a:defRPr>
            </a:lvl8pPr>
            <a:lvl9pPr algn="l" rtl="0" indent="-228600" marL="3886200">
              <a:spcBef>
                <a:spcPts val="400"/>
              </a:spcBef>
              <a:buClr>
                <a:schemeClr val="lt2"/>
              </a:buClr>
              <a:buSzPct val="100000"/>
              <a:buFont typeface="Wingdings"/>
              <a:buChar char="§"/>
              <a:defRPr strike="noStrike" u="none" b="0" cap="none" baseline="0" sz="2000" i="0">
                <a:solidFill>
                  <a:schemeClr val="lt2"/>
                </a:solidFill>
                <a:latin typeface="Georgia"/>
                <a:ea typeface="Georgia"/>
                <a:cs typeface="Georgia"/>
                <a:sym typeface="Georgia"/>
              </a:defRPr>
            </a:lvl9pPr>
          </a:lstStyle>
          <a:p/>
        </p:txBody>
      </p:sp>
      <p:sp>
        <p:nvSpPr>
          <p:cNvPr id="7" name="Shape 7"/>
          <p:cNvSpPr/>
          <p:nvPr/>
        </p:nvSpPr>
        <p:spPr>
          <a:xfrm>
            <a:off y="1321" x="0"/>
            <a:ext cy="118200" cx="9144000"/>
          </a:xfrm>
          <a:prstGeom prst="rect">
            <a:avLst/>
          </a:prstGeom>
          <a:solidFill>
            <a:schemeClr val="accent2"/>
          </a:solidFill>
          <a:ln>
            <a:noFill/>
          </a:ln>
        </p:spPr>
        <p:txBody>
          <a:bodyPr bIns="45700" rIns="91425" lIns="91425" tIns="45700" anchor="t" anchorCtr="0">
            <a:noAutofit/>
          </a:body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media/image06.jp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3.xml" Type="http://schemas.openxmlformats.org/officeDocument/2006/relationships/slideLayout" Id="rId1"/><Relationship Target="../media/image04.jp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3.xml" Type="http://schemas.openxmlformats.org/officeDocument/2006/relationships/slideLayout" Id="rId1"/><Relationship Target="../media/image08.jp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3.xml" Type="http://schemas.openxmlformats.org/officeDocument/2006/relationships/slideLayout" Id="rId1"/><Relationship Target="../media/image13.jp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media/image11.jpg" Type="http://schemas.openxmlformats.org/officeDocument/2006/relationships/image" Id="rId4"/><Relationship Target="../media/image02.jp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3.xml" Type="http://schemas.openxmlformats.org/officeDocument/2006/relationships/slideLayout" Id="rId1"/><Relationship Target="../media/image07.jpg" Type="http://schemas.openxmlformats.org/officeDocument/2006/relationships/image" Id="rId4"/><Relationship Target="../media/image03.jp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3.xml" Type="http://schemas.openxmlformats.org/officeDocument/2006/relationships/slideLayout" Id="rId1"/><Relationship Target="../media/image10.jpg" Type="http://schemas.openxmlformats.org/officeDocument/2006/relationships/image" Id="rId4"/><Relationship Target="../media/image01.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3.xml" Type="http://schemas.openxmlformats.org/officeDocument/2006/relationships/slideLayout" Id="rId1"/><Relationship Target="../media/image14.jp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3.xml" Type="http://schemas.openxmlformats.org/officeDocument/2006/relationships/slideLayout" Id="rId1"/><Relationship Target="../media/image09.jp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3.xml" Type="http://schemas.openxmlformats.org/officeDocument/2006/relationships/slideLayout" Id="rId1"/><Relationship Target="../media/image00.gif"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3.xml" Type="http://schemas.openxmlformats.org/officeDocument/2006/relationships/slideLayout" Id="rId1"/><Relationship Target="../media/image05.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3.xml" Type="http://schemas.openxmlformats.org/officeDocument/2006/relationships/slideLayout" Id="rId1"/><Relationship Target="../media/image12.gif"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y="0" x="0"/>
          <a:ext cy="0" cx="0"/>
          <a:chOff y="0" x="0"/>
          <a:chExt cy="0" cx="0"/>
        </a:xfrm>
      </p:grpSpPr>
      <p:sp>
        <p:nvSpPr>
          <p:cNvPr id="58" name="Shape 58"/>
          <p:cNvSpPr txBox="1"/>
          <p:nvPr>
            <p:ph idx="1" type="subTitle"/>
          </p:nvPr>
        </p:nvSpPr>
        <p:spPr>
          <a:xfrm>
            <a:off y="2210973" x="682525"/>
            <a:ext cy="1118399" cx="7772400"/>
          </a:xfrm>
          <a:prstGeom prst="rect">
            <a:avLst/>
          </a:prstGeom>
        </p:spPr>
        <p:txBody>
          <a:bodyPr bIns="91425" rIns="91425" lIns="91425" tIns="91425" anchor="t" anchorCtr="0">
            <a:noAutofit/>
          </a:bodyPr>
          <a:lstStyle/>
          <a:p>
            <a:pPr>
              <a:buNone/>
            </a:pPr>
            <a:r>
              <a:rPr sz="1400" lang="en">
                <a:latin typeface="Comic Sans MS"/>
                <a:ea typeface="Comic Sans MS"/>
                <a:cs typeface="Comic Sans MS"/>
                <a:sym typeface="Comic Sans MS"/>
              </a:rPr>
              <a:t>           Created by: Navneet Maan and Daniela Martinez</a:t>
            </a:r>
          </a:p>
        </p:txBody>
      </p:sp>
      <p:sp>
        <p:nvSpPr>
          <p:cNvPr id="59" name="Shape 59"/>
          <p:cNvSpPr txBox="1"/>
          <p:nvPr>
            <p:ph type="ctrTitle"/>
          </p:nvPr>
        </p:nvSpPr>
        <p:spPr>
          <a:xfrm rot="-15657">
            <a:off y="638542" x="682634"/>
            <a:ext cy="1613715" cx="7772180"/>
          </a:xfrm>
          <a:prstGeom prst="rect">
            <a:avLst/>
          </a:prstGeom>
        </p:spPr>
        <p:txBody>
          <a:bodyPr bIns="91425" rIns="91425" lIns="91425" tIns="91425" anchor="b" anchorCtr="0">
            <a:noAutofit/>
          </a:bodyPr>
          <a:lstStyle/>
          <a:p>
            <a:pPr>
              <a:buNone/>
            </a:pPr>
            <a:r>
              <a:rPr lang="en">
                <a:latin typeface="Lobster"/>
                <a:ea typeface="Lobster"/>
                <a:cs typeface="Lobster"/>
                <a:sym typeface="Lobster"/>
              </a:rPr>
              <a:t>The Road to Women's Right</a:t>
            </a:r>
          </a:p>
        </p:txBody>
      </p:sp>
      <p:sp>
        <p:nvSpPr>
          <p:cNvPr id="60" name="Shape 60"/>
          <p:cNvSpPr/>
          <p:nvPr/>
        </p:nvSpPr>
        <p:spPr>
          <a:xfrm>
            <a:off y="2338250" x="5542275"/>
            <a:ext cy="4008449" cx="3383550"/>
          </a:xfrm>
          <a:prstGeom prst="rect">
            <a:avLst/>
          </a:prstGeom>
          <a:blipFill>
            <a:blip r:embed="rId3"/>
            <a:stretch>
              <a:fillRect/>
            </a:stretch>
          </a:blipFill>
          <a:ln>
            <a:noFill/>
          </a:ln>
        </p:spPr>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y="0" x="0"/>
          <a:ext cy="0" cx="0"/>
          <a:chOff y="0" x="0"/>
          <a:chExt cy="0" cx="0"/>
        </a:xfrm>
      </p:grpSpPr>
      <p:sp>
        <p:nvSpPr>
          <p:cNvPr id="128" name="Shape 128"/>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latin typeface="Lobster"/>
                <a:ea typeface="Lobster"/>
                <a:cs typeface="Lobster"/>
                <a:sym typeface="Lobster"/>
              </a:rPr>
              <a:t>Equal Rights Amendments</a:t>
            </a:r>
          </a:p>
        </p:txBody>
      </p:sp>
      <p:sp>
        <p:nvSpPr>
          <p:cNvPr id="129" name="Shape 129"/>
          <p:cNvSpPr txBox="1"/>
          <p:nvPr>
            <p:ph idx="1" type="body"/>
          </p:nvPr>
        </p:nvSpPr>
        <p:spPr>
          <a:xfrm>
            <a:off y="1169825" x="457200"/>
            <a:ext cy="4356000" cx="3649799"/>
          </a:xfrm>
          <a:prstGeom prst="rect">
            <a:avLst/>
          </a:prstGeom>
        </p:spPr>
        <p:txBody>
          <a:bodyPr bIns="91425" rIns="91425" lIns="91425" tIns="91425" anchor="t" anchorCtr="0">
            <a:noAutofit/>
          </a:bodyPr>
          <a:lstStyle/>
          <a:p>
            <a:pPr rtl="0" lvl="0" indent="457200">
              <a:buNone/>
            </a:pPr>
            <a:r>
              <a:rPr sz="1600" lang="en">
                <a:solidFill>
                  <a:srgbClr val="D7D5D9"/>
                </a:solidFill>
              </a:rPr>
              <a:t>The ERA was an amendment designed to guarantee equal rights to women. It was written originally by Alice Paul. It was essentially "freedom from legal sex discrimination" (the idea that men were superior to women)</a:t>
            </a:r>
          </a:p>
          <a:p>
            <a:r>
              <a:t/>
            </a:r>
          </a:p>
          <a:p>
            <a:pPr rtl="0" lvl="0" indent="457200">
              <a:buClr>
                <a:srgbClr val="000000"/>
              </a:buClr>
              <a:buSzPct val="68750"/>
              <a:buFont typeface="Arial"/>
              <a:buNone/>
            </a:pPr>
            <a:r>
              <a:rPr sz="1600" lang="en">
                <a:solidFill>
                  <a:srgbClr val="D7D5D9"/>
                </a:solidFill>
              </a:rPr>
              <a:t>The ERA passed both houses of congress and went to state legislatures and then failed to meet the required amount of ratifications and therefore was not adopted.</a:t>
            </a:r>
          </a:p>
          <a:p>
            <a:r>
              <a:t/>
            </a:r>
          </a:p>
        </p:txBody>
      </p:sp>
      <p:sp>
        <p:nvSpPr>
          <p:cNvPr id="130" name="Shape 130"/>
          <p:cNvSpPr/>
          <p:nvPr/>
        </p:nvSpPr>
        <p:spPr>
          <a:xfrm>
            <a:off y="1600199" x="5583224"/>
            <a:ext cy="3493450" cx="2631575"/>
          </a:xfrm>
          <a:prstGeom prst="rect">
            <a:avLst/>
          </a:prstGeom>
          <a:blipFill>
            <a:blip r:embed="rId3"/>
            <a:stretch>
              <a:fillRect/>
            </a:stretch>
          </a:blipFill>
          <a:ln>
            <a:noFill/>
          </a:ln>
        </p:spPr>
      </p:sp>
      <p:sp>
        <p:nvSpPr>
          <p:cNvPr id="131" name="Shape 131"/>
          <p:cNvSpPr txBox="1"/>
          <p:nvPr/>
        </p:nvSpPr>
        <p:spPr>
          <a:xfrm>
            <a:off y="5187725" x="5528675"/>
            <a:ext cy="338100" cx="2467800"/>
          </a:xfrm>
          <a:prstGeom prst="rect">
            <a:avLst/>
          </a:prstGeom>
          <a:noFill/>
          <a:ln w="9525" cap="flat">
            <a:solidFill>
              <a:srgbClr val="D7D5D9"/>
            </a:solidFill>
            <a:prstDash val="solid"/>
            <a:round/>
            <a:headEnd w="med" len="med" type="none"/>
            <a:tailEnd w="med" len="med" type="none"/>
          </a:ln>
        </p:spPr>
        <p:txBody>
          <a:bodyPr bIns="91425" rIns="91425" lIns="91425" tIns="91425" anchor="t" anchorCtr="0">
            <a:noAutofit/>
          </a:bodyPr>
          <a:lstStyle/>
          <a:p>
            <a:pPr>
              <a:buNone/>
            </a:pPr>
            <a:r>
              <a:rPr sz="1200" lang="en"/>
              <a:t> Alice Paul</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y="0" x="0"/>
          <a:ext cy="0" cx="0"/>
          <a:chOff y="0" x="0"/>
          <a:chExt cy="0" cx="0"/>
        </a:xfrm>
      </p:grpSpPr>
      <p:sp>
        <p:nvSpPr>
          <p:cNvPr id="136" name="Shape 136"/>
          <p:cNvSpPr txBox="1"/>
          <p:nvPr>
            <p:ph type="title"/>
          </p:nvPr>
        </p:nvSpPr>
        <p:spPr>
          <a:xfrm>
            <a:off y="717425" x="360025"/>
            <a:ext cy="686399" cx="8229600"/>
          </a:xfrm>
          <a:prstGeom prst="rect">
            <a:avLst/>
          </a:prstGeom>
        </p:spPr>
        <p:txBody>
          <a:bodyPr bIns="91425" rIns="91425" lIns="91425" tIns="91425" anchor="ctr" anchorCtr="0">
            <a:noAutofit/>
          </a:bodyPr>
          <a:lstStyle/>
          <a:p>
            <a:pPr rtl="0" lvl="0">
              <a:buClr>
                <a:srgbClr val="000000"/>
              </a:buClr>
              <a:buSzPct val="25000"/>
              <a:buFont typeface="Arial"/>
              <a:buNone/>
            </a:pPr>
            <a:r>
              <a:rPr lang="en">
                <a:latin typeface="Lobster"/>
                <a:ea typeface="Lobster"/>
                <a:cs typeface="Lobster"/>
                <a:sym typeface="Lobster"/>
              </a:rPr>
              <a:t>Title IX</a:t>
            </a:r>
          </a:p>
          <a:p>
            <a:r>
              <a:t/>
            </a:r>
          </a:p>
        </p:txBody>
      </p:sp>
      <p:sp>
        <p:nvSpPr>
          <p:cNvPr id="137" name="Shape 137"/>
          <p:cNvSpPr txBox="1"/>
          <p:nvPr>
            <p:ph idx="1" type="body"/>
          </p:nvPr>
        </p:nvSpPr>
        <p:spPr>
          <a:xfrm>
            <a:off y="1462150" x="360025"/>
            <a:ext cy="4356000" cx="4885499"/>
          </a:xfrm>
          <a:prstGeom prst="rect">
            <a:avLst/>
          </a:prstGeom>
        </p:spPr>
        <p:txBody>
          <a:bodyPr bIns="91425" rIns="91425" lIns="91425" tIns="91425" anchor="t" anchorCtr="0">
            <a:noAutofit/>
          </a:bodyPr>
          <a:lstStyle/>
          <a:p>
            <a:pPr rtl="0" lvl="0">
              <a:buNone/>
            </a:pPr>
            <a:r>
              <a:rPr sz="1600" lang="en">
                <a:solidFill>
                  <a:srgbClr val="D7D5D9"/>
                </a:solidFill>
              </a:rPr>
              <a:t>Gender Equality in Education</a:t>
            </a:r>
          </a:p>
          <a:p>
            <a:pPr rtl="0" lvl="0" indent="457200">
              <a:buNone/>
            </a:pPr>
            <a:r>
              <a:rPr sz="1600" lang="en">
                <a:solidFill>
                  <a:srgbClr val="D7D5D9"/>
                </a:solidFill>
              </a:rPr>
              <a:t>Title IX, a groundbreaking statute intended to end sex discrimination in education, became the law of the land on June 23, 1972. It helped women in educational institutions find a spot where they belonged without a male telling her she couldn't do it.</a:t>
            </a:r>
          </a:p>
          <a:p>
            <a:pPr rtl="0" lvl="0" indent="457200">
              <a:buClr>
                <a:srgbClr val="000000"/>
              </a:buClr>
              <a:buSzPct val="68750"/>
              <a:buFont typeface="Arial"/>
              <a:buNone/>
            </a:pPr>
            <a:r>
              <a:rPr sz="1600" lang="en">
                <a:solidFill>
                  <a:srgbClr val="D7D5D9"/>
                </a:solidFill>
              </a:rPr>
              <a:t>While most famous for its requirement that schools provide girls with equal athletic opportunities, the law applies to all educational programs that receive federal funding, and to all aspects of a school's educational system.</a:t>
            </a:r>
          </a:p>
          <a:p>
            <a:r>
              <a:t/>
            </a:r>
          </a:p>
          <a:p>
            <a:r>
              <a:t/>
            </a:r>
          </a:p>
        </p:txBody>
      </p:sp>
      <p:sp>
        <p:nvSpPr>
          <p:cNvPr id="138" name="Shape 138"/>
          <p:cNvSpPr/>
          <p:nvPr/>
        </p:nvSpPr>
        <p:spPr>
          <a:xfrm>
            <a:off y="1591350" x="5245525"/>
            <a:ext cy="3411050" cx="3068449"/>
          </a:xfrm>
          <a:prstGeom prst="rect">
            <a:avLst/>
          </a:prstGeom>
          <a:blipFill>
            <a:blip r:embed="rId3"/>
            <a:stretch>
              <a:fillRect/>
            </a:stretch>
          </a:blipFill>
          <a:ln>
            <a:noFill/>
          </a:ln>
        </p:spPr>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y="0" x="0"/>
          <a:ext cy="0" cx="0"/>
          <a:chOff y="0" x="0"/>
          <a:chExt cy="0" cx="0"/>
        </a:xfrm>
      </p:grpSpPr>
      <p:sp>
        <p:nvSpPr>
          <p:cNvPr id="143" name="Shape 143"/>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Clr>
                <a:srgbClr val="000000"/>
              </a:buClr>
              <a:buSzPct val="25000"/>
              <a:buFont typeface="Arial"/>
              <a:buNone/>
            </a:pPr>
            <a:r>
              <a:rPr lang="en">
                <a:latin typeface="Lobster"/>
                <a:ea typeface="Lobster"/>
                <a:cs typeface="Lobster"/>
                <a:sym typeface="Lobster"/>
              </a:rPr>
              <a:t>Title VII of The Civil Rights Act</a:t>
            </a:r>
          </a:p>
          <a:p>
            <a:r>
              <a:t/>
            </a:r>
          </a:p>
        </p:txBody>
      </p:sp>
      <p:sp>
        <p:nvSpPr>
          <p:cNvPr id="144" name="Shape 144"/>
          <p:cNvSpPr txBox="1"/>
          <p:nvPr>
            <p:ph idx="1" type="body"/>
          </p:nvPr>
        </p:nvSpPr>
        <p:spPr>
          <a:xfrm>
            <a:off y="1015050" x="96250"/>
            <a:ext cy="4356000" cx="4413299"/>
          </a:xfrm>
          <a:prstGeom prst="rect">
            <a:avLst/>
          </a:prstGeom>
        </p:spPr>
        <p:txBody>
          <a:bodyPr bIns="91425" rIns="91425" lIns="91425" tIns="91425" anchor="t" anchorCtr="0">
            <a:noAutofit/>
          </a:bodyPr>
          <a:lstStyle/>
          <a:p>
            <a:pPr rtl="0" lvl="0" indent="457200">
              <a:buClr>
                <a:srgbClr val="000000"/>
              </a:buClr>
              <a:buSzPct val="68750"/>
              <a:buFont typeface="Arial"/>
              <a:buNone/>
            </a:pPr>
            <a:r>
              <a:rPr sz="1600" lang="en">
                <a:solidFill>
                  <a:srgbClr val="D7D5D9"/>
                </a:solidFill>
                <a:latin typeface="Times New Roman"/>
                <a:ea typeface="Times New Roman"/>
                <a:cs typeface="Times New Roman"/>
                <a:sym typeface="Times New Roman"/>
              </a:rPr>
              <a:t>
</a:t>
            </a:r>
            <a:r>
              <a:rPr sz="1600" lang="en">
                <a:solidFill>
                  <a:srgbClr val="D7D5D9"/>
                </a:solidFill>
              </a:rPr>
              <a:t>In 1964, Discrimination of all types was outlawed by the congress. Race, Ethnicities and sexes of all types were given equal rights it the workplace, and school. in the beginning of the outlawing of discrimination, it was weak act but soon grew to be a strong standing law. this helped tremendously in the women rights act because women were now given the same respect as men wherever they were.</a:t>
            </a:r>
          </a:p>
        </p:txBody>
      </p:sp>
      <p:sp>
        <p:nvSpPr>
          <p:cNvPr id="145" name="Shape 145"/>
          <p:cNvSpPr/>
          <p:nvPr/>
        </p:nvSpPr>
        <p:spPr>
          <a:xfrm>
            <a:off y="1172225" x="4745825"/>
            <a:ext cy="4266300" cx="3940974"/>
          </a:xfrm>
          <a:prstGeom prst="rect">
            <a:avLst/>
          </a:prstGeom>
          <a:blipFill>
            <a:blip r:embed="rId3"/>
            <a:stretch>
              <a:fillRect/>
            </a:stretch>
          </a:blipFill>
          <a:ln>
            <a:noFill/>
          </a:ln>
        </p:spPr>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44"/>
                                        </p:tgtEl>
                                        <p:attrNameLst>
                                          <p:attrName>style.visibility</p:attrName>
                                        </p:attrNameLst>
                                      </p:cBhvr>
                                      <p:to>
                                        <p:strVal val="visible"/>
                                      </p:to>
                                    </p:set>
                                    <p:animEffect transition="in" filter="fade">
                                      <p:cBhvr>
                                        <p:cTn dur="1000"/>
                                        <p:tgtEl>
                                          <p:spTgt spid="1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y="0" x="0"/>
          <a:ext cy="0" cx="0"/>
          <a:chOff y="0" x="0"/>
          <a:chExt cy="0" cx="0"/>
        </a:xfrm>
      </p:grpSpPr>
      <p:sp>
        <p:nvSpPr>
          <p:cNvPr id="65" name="Shape 65"/>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solidFill>
                  <a:schemeClr val="accent2"/>
                </a:solidFill>
                <a:latin typeface="Lobster"/>
                <a:ea typeface="Lobster"/>
                <a:cs typeface="Lobster"/>
                <a:sym typeface="Lobster"/>
              </a:rPr>
              <a:t>First Milestone- Seneca Falls Convention</a:t>
            </a:r>
          </a:p>
        </p:txBody>
      </p:sp>
      <p:sp>
        <p:nvSpPr>
          <p:cNvPr id="66" name="Shape 66"/>
          <p:cNvSpPr txBox="1"/>
          <p:nvPr>
            <p:ph idx="1" type="body"/>
          </p:nvPr>
        </p:nvSpPr>
        <p:spPr>
          <a:xfrm>
            <a:off y="1600200" x="533400"/>
            <a:ext cy="4356000" cx="4074000"/>
          </a:xfrm>
          <a:prstGeom prst="rect">
            <a:avLst/>
          </a:prstGeom>
        </p:spPr>
        <p:txBody>
          <a:bodyPr bIns="91425" rIns="91425" lIns="91425" tIns="91425" anchor="t" anchorCtr="0">
            <a:noAutofit/>
          </a:bodyPr>
          <a:lstStyle/>
          <a:p>
            <a:pPr>
              <a:buNone/>
            </a:pPr>
            <a:r>
              <a:rPr sz="1600" lang="en">
                <a:solidFill>
                  <a:srgbClr val="D9D9D9"/>
                </a:solidFill>
              </a:rPr>
              <a:t>The Seneca Falls Convention of 1848, was the first women's rights convention to be organized by women. With this convention, they drafted the Declaration of Sentiments, modeled after the Constitution, to declare that women had as much right to be treated equally as men were. With this, it exemplified that they had  the right to cast a ballot.  Other topics that they discussed about was, political, economical, and social. Women were stepping up to the plate and weren't afraid to show what they were able to accomplish. Luckily, in the early 1900's, there moment to shine had came upon.</a:t>
            </a:r>
          </a:p>
        </p:txBody>
      </p:sp>
      <p:sp>
        <p:nvSpPr>
          <p:cNvPr id="67" name="Shape 67"/>
          <p:cNvSpPr/>
          <p:nvPr/>
        </p:nvSpPr>
        <p:spPr>
          <a:xfrm>
            <a:off y="1239900" x="4717050"/>
            <a:ext cy="2615494" cx="3969742"/>
          </a:xfrm>
          <a:prstGeom prst="rect">
            <a:avLst/>
          </a:prstGeom>
          <a:blipFill>
            <a:blip r:embed="rId3"/>
            <a:stretch>
              <a:fillRect/>
            </a:stretch>
          </a:blipFill>
          <a:ln>
            <a:noFill/>
          </a:ln>
        </p:spPr>
      </p:sp>
      <p:sp>
        <p:nvSpPr>
          <p:cNvPr id="68" name="Shape 68"/>
          <p:cNvSpPr/>
          <p:nvPr/>
        </p:nvSpPr>
        <p:spPr>
          <a:xfrm>
            <a:off y="3773544" x="4717050"/>
            <a:ext cy="2504457" cx="3969741"/>
          </a:xfrm>
          <a:prstGeom prst="rect">
            <a:avLst/>
          </a:prstGeom>
          <a:blipFill>
            <a:blip r:embed="rId4"/>
            <a:stretch>
              <a:fillRect/>
            </a:stretch>
          </a:blipFill>
          <a:ln>
            <a:noFill/>
          </a:ln>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y="0" x="0"/>
          <a:ext cy="0" cx="0"/>
          <a:chOff y="0" x="0"/>
          <a:chExt cy="0" cx="0"/>
        </a:xfrm>
      </p:grpSpPr>
      <p:sp>
        <p:nvSpPr>
          <p:cNvPr id="73" name="Shape 73"/>
          <p:cNvSpPr txBox="1"/>
          <p:nvPr>
            <p:ph type="title"/>
          </p:nvPr>
        </p:nvSpPr>
        <p:spPr>
          <a:xfrm>
            <a:off y="274637" x="457199"/>
            <a:ext cy="1143000" cx="8229600"/>
          </a:xfrm>
          <a:prstGeom prst="rect">
            <a:avLst/>
          </a:prstGeom>
        </p:spPr>
        <p:txBody>
          <a:bodyPr bIns="91425" rIns="91425" lIns="91425" tIns="91425" anchor="ctr" anchorCtr="0">
            <a:noAutofit/>
          </a:bodyPr>
          <a:lstStyle/>
          <a:p>
            <a:pPr algn="l" rtl="0" lvl="0">
              <a:buNone/>
            </a:pPr>
            <a:r>
              <a:rPr lang="en">
                <a:latin typeface="Lobster"/>
                <a:ea typeface="Lobster"/>
                <a:cs typeface="Lobster"/>
                <a:sym typeface="Lobster"/>
              </a:rPr>
              <a:t>Women in War -Nursing</a:t>
            </a:r>
          </a:p>
          <a:p>
            <a:r>
              <a:t/>
            </a:r>
          </a:p>
        </p:txBody>
      </p:sp>
      <p:sp>
        <p:nvSpPr>
          <p:cNvPr id="74" name="Shape 74"/>
          <p:cNvSpPr txBox="1"/>
          <p:nvPr>
            <p:ph idx="1" type="body"/>
          </p:nvPr>
        </p:nvSpPr>
        <p:spPr>
          <a:xfrm>
            <a:off y="1600200" x="457200"/>
            <a:ext cy="4356000" cx="4038599"/>
          </a:xfrm>
          <a:prstGeom prst="rect">
            <a:avLst/>
          </a:prstGeom>
        </p:spPr>
        <p:txBody>
          <a:bodyPr bIns="91425" rIns="91425" lIns="91425" tIns="91425" anchor="t" anchorCtr="0">
            <a:noAutofit/>
          </a:bodyPr>
          <a:lstStyle/>
          <a:p>
            <a:pPr rtl="0" lvl="0" indent="457200">
              <a:buNone/>
            </a:pPr>
            <a:r>
              <a:rPr sz="1600" lang="en">
                <a:solidFill>
                  <a:srgbClr val="D7D5D9"/>
                </a:solidFill>
              </a:rPr>
              <a:t>After the Seneca Falls Convention, women rose rapidly. Yet there moment to shine was an unfortunate one. World War One need everyone's support in the homefront. Women began to volunteer in the Red Cross, Army Nurse Corps. By 1918, 21,480 were serving on land and another 10,000 overseas. Only trained by basic medical care, not only did they accept the task of taking care of the soldiers, but they were often the last person the soldier would talk to. While a lot of people still saw this as a shock, the demand of women in the nursing field, made society accept it faster.</a:t>
            </a:r>
          </a:p>
        </p:txBody>
      </p:sp>
      <p:sp>
        <p:nvSpPr>
          <p:cNvPr id="75" name="Shape 75"/>
          <p:cNvSpPr txBox="1"/>
          <p:nvPr>
            <p:ph idx="2" type="body"/>
          </p:nvPr>
        </p:nvSpPr>
        <p:spPr>
          <a:xfrm>
            <a:off y="1600200" x="4648200"/>
            <a:ext cy="4356000" cx="4038599"/>
          </a:xfrm>
          <a:prstGeom prst="rect">
            <a:avLst/>
          </a:prstGeom>
        </p:spPr>
        <p:txBody>
          <a:bodyPr bIns="91425" rIns="91425" lIns="91425" tIns="91425" anchor="t" anchorCtr="0">
            <a:noAutofit/>
          </a:bodyPr>
          <a:lstStyle/>
          <a:p/>
        </p:txBody>
      </p:sp>
      <p:sp>
        <p:nvSpPr>
          <p:cNvPr id="76" name="Shape 76"/>
          <p:cNvSpPr/>
          <p:nvPr/>
        </p:nvSpPr>
        <p:spPr>
          <a:xfrm>
            <a:off y="1600200" x="4648200"/>
            <a:ext cy="2177533" cx="4038600"/>
          </a:xfrm>
          <a:prstGeom prst="rect">
            <a:avLst/>
          </a:prstGeom>
          <a:blipFill>
            <a:blip r:embed="rId3"/>
            <a:stretch>
              <a:fillRect/>
            </a:stretch>
          </a:blipFill>
          <a:ln>
            <a:noFill/>
          </a:ln>
        </p:spPr>
      </p:sp>
      <p:sp>
        <p:nvSpPr>
          <p:cNvPr id="77" name="Shape 77"/>
          <p:cNvSpPr/>
          <p:nvPr/>
        </p:nvSpPr>
        <p:spPr>
          <a:xfrm>
            <a:off y="3778666" x="4648200"/>
            <a:ext cy="2177533" cx="4038600"/>
          </a:xfrm>
          <a:prstGeom prst="rect">
            <a:avLst/>
          </a:prstGeom>
          <a:blipFill>
            <a:blip r:embed="rId4"/>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y="0" x="0"/>
          <a:ext cy="0" cx="0"/>
          <a:chOff y="0" x="0"/>
          <a:chExt cy="0" cx="0"/>
        </a:xfrm>
      </p:grpSpPr>
      <p:sp>
        <p:nvSpPr>
          <p:cNvPr id="82" name="Shape 82"/>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latin typeface="Lobster"/>
                <a:ea typeface="Lobster"/>
                <a:cs typeface="Lobster"/>
                <a:sym typeface="Lobster"/>
              </a:rPr>
              <a:t>Women in War- Factory</a:t>
            </a:r>
          </a:p>
        </p:txBody>
      </p:sp>
      <p:sp>
        <p:nvSpPr>
          <p:cNvPr id="83" name="Shape 83"/>
          <p:cNvSpPr txBox="1"/>
          <p:nvPr>
            <p:ph idx="1" type="body"/>
          </p:nvPr>
        </p:nvSpPr>
        <p:spPr>
          <a:xfrm>
            <a:off y="1600200" x="457200"/>
            <a:ext cy="4356000" cx="4038599"/>
          </a:xfrm>
          <a:prstGeom prst="rect">
            <a:avLst/>
          </a:prstGeom>
        </p:spPr>
        <p:txBody>
          <a:bodyPr bIns="91425" rIns="91425" lIns="91425" tIns="91425" anchor="t" anchorCtr="0">
            <a:noAutofit/>
          </a:bodyPr>
          <a:lstStyle/>
          <a:p>
            <a:pPr>
              <a:buNone/>
            </a:pPr>
            <a:r>
              <a:rPr sz="1600" lang="en">
                <a:solidFill>
                  <a:srgbClr val="D7D5D9"/>
                </a:solidFill>
              </a:rPr>
              <a:t>	To maintain the men supplied in war, women had to take factory jobs as well. Women has to work in ammunition factories, clothing factories and food factories. Without these essentials, then the war would not have been the same. As well allow more food to go to the soldiers, women used propaganda to make women around the United States to begin gardening vegetables and fruits to help out the war situation. America slowly opened to the idea that without the work of women, they could not continue the First World War. </a:t>
            </a:r>
          </a:p>
        </p:txBody>
      </p:sp>
      <p:sp>
        <p:nvSpPr>
          <p:cNvPr id="84" name="Shape 84"/>
          <p:cNvSpPr txBox="1"/>
          <p:nvPr>
            <p:ph idx="2" type="body"/>
          </p:nvPr>
        </p:nvSpPr>
        <p:spPr>
          <a:xfrm>
            <a:off y="1600200" x="4648200"/>
            <a:ext cy="4356000" cx="4038599"/>
          </a:xfrm>
          <a:prstGeom prst="rect">
            <a:avLst/>
          </a:prstGeom>
        </p:spPr>
        <p:txBody>
          <a:bodyPr bIns="91425" rIns="91425" lIns="91425" tIns="91425" anchor="t" anchorCtr="0">
            <a:noAutofit/>
          </a:bodyPr>
          <a:lstStyle/>
          <a:p/>
        </p:txBody>
      </p:sp>
      <p:sp>
        <p:nvSpPr>
          <p:cNvPr id="85" name="Shape 85"/>
          <p:cNvSpPr/>
          <p:nvPr/>
        </p:nvSpPr>
        <p:spPr>
          <a:xfrm>
            <a:off y="1596275" x="4646987"/>
            <a:ext cy="2155682" cx="4038599"/>
          </a:xfrm>
          <a:prstGeom prst="rect">
            <a:avLst/>
          </a:prstGeom>
          <a:blipFill>
            <a:blip r:embed="rId3"/>
            <a:stretch>
              <a:fillRect/>
            </a:stretch>
          </a:blipFill>
          <a:ln>
            <a:noFill/>
          </a:ln>
        </p:spPr>
      </p:sp>
      <p:sp>
        <p:nvSpPr>
          <p:cNvPr id="86" name="Shape 86"/>
          <p:cNvSpPr/>
          <p:nvPr/>
        </p:nvSpPr>
        <p:spPr>
          <a:xfrm>
            <a:off y="3604667" x="4648200"/>
            <a:ext cy="2254366" cx="4104709"/>
          </a:xfrm>
          <a:prstGeom prst="rect">
            <a:avLst/>
          </a:prstGeom>
          <a:blipFill>
            <a:blip r:embed="rId4"/>
            <a:stretch>
              <a:fillRect/>
            </a:stretch>
          </a:blipFill>
          <a:ln>
            <a:noFill/>
          </a:ln>
        </p:spPr>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y="0" x="0"/>
          <a:ext cy="0" cx="0"/>
          <a:chOff y="0" x="0"/>
          <a:chExt cy="0" cx="0"/>
        </a:xfrm>
      </p:grpSpPr>
      <p:sp>
        <p:nvSpPr>
          <p:cNvPr id="91" name="Shape 91"/>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latin typeface="Lobster"/>
                <a:ea typeface="Lobster"/>
                <a:cs typeface="Lobster"/>
                <a:sym typeface="Lobster"/>
              </a:rPr>
              <a:t>Women in War- Politics</a:t>
            </a:r>
          </a:p>
        </p:txBody>
      </p:sp>
      <p:sp>
        <p:nvSpPr>
          <p:cNvPr id="92" name="Shape 92"/>
          <p:cNvSpPr txBox="1"/>
          <p:nvPr>
            <p:ph idx="1" type="body"/>
          </p:nvPr>
        </p:nvSpPr>
        <p:spPr>
          <a:xfrm>
            <a:off y="1600200" x="457200"/>
            <a:ext cy="4356000" cx="4038599"/>
          </a:xfrm>
          <a:prstGeom prst="rect">
            <a:avLst/>
          </a:prstGeom>
        </p:spPr>
        <p:txBody>
          <a:bodyPr bIns="91425" rIns="91425" lIns="91425" tIns="91425" anchor="t" anchorCtr="0">
            <a:noAutofit/>
          </a:bodyPr>
          <a:lstStyle/>
          <a:p>
            <a:pPr indent="457200">
              <a:buNone/>
            </a:pPr>
            <a:r>
              <a:rPr sz="1600" lang="en">
                <a:solidFill>
                  <a:srgbClr val="D7D5D9"/>
                </a:solidFill>
              </a:rPr>
              <a:t>Not only were women becoming socially and economically active, they as well were becoming active politically. Jeannette Rankin from Montana became the first women to be part of Congress. Jeanette Rankin was able to win a house seat from Montana on April 12, 1917. She voted against going to WW1 and WW2. With a feminist view, she brought compassion to the table and the view of a mother. </a:t>
            </a:r>
          </a:p>
        </p:txBody>
      </p:sp>
      <p:sp>
        <p:nvSpPr>
          <p:cNvPr id="93" name="Shape 93"/>
          <p:cNvSpPr/>
          <p:nvPr/>
        </p:nvSpPr>
        <p:spPr>
          <a:xfrm rot="-3470">
            <a:off y="1642500" x="4640991"/>
            <a:ext cy="4271737" cx="3716550"/>
          </a:xfrm>
          <a:prstGeom prst="rect">
            <a:avLst/>
          </a:prstGeom>
          <a:blipFill>
            <a:blip r:embed="rId3"/>
            <a:stretch>
              <a:fillRect/>
            </a:stretch>
          </a:blipFill>
          <a:ln>
            <a:noFill/>
          </a:ln>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y="0" x="0"/>
          <a:ext cy="0" cx="0"/>
          <a:chOff y="0" x="0"/>
          <a:chExt cy="0" cx="0"/>
        </a:xfrm>
      </p:grpSpPr>
      <p:sp>
        <p:nvSpPr>
          <p:cNvPr id="98" name="Shape 98"/>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latin typeface="Lobster"/>
                <a:ea typeface="Lobster"/>
                <a:cs typeface="Lobster"/>
                <a:sym typeface="Lobster"/>
              </a:rPr>
              <a:t>Winning the President</a:t>
            </a:r>
          </a:p>
        </p:txBody>
      </p:sp>
      <p:sp>
        <p:nvSpPr>
          <p:cNvPr id="99" name="Shape 99"/>
          <p:cNvSpPr txBox="1"/>
          <p:nvPr>
            <p:ph idx="1" type="body"/>
          </p:nvPr>
        </p:nvSpPr>
        <p:spPr>
          <a:xfrm>
            <a:off y="1600200" x="304450"/>
            <a:ext cy="4356000" cx="4038599"/>
          </a:xfrm>
          <a:prstGeom prst="rect">
            <a:avLst/>
          </a:prstGeom>
        </p:spPr>
        <p:txBody>
          <a:bodyPr bIns="91425" rIns="91425" lIns="91425" tIns="91425" anchor="t" anchorCtr="0">
            <a:noAutofit/>
          </a:bodyPr>
          <a:lstStyle/>
          <a:p>
            <a:pPr indent="457200">
              <a:buNone/>
            </a:pPr>
            <a:r>
              <a:rPr sz="1600" lang="en">
                <a:solidFill>
                  <a:srgbClr val="D7D5D9"/>
                </a:solidFill>
              </a:rPr>
              <a:t>Women were devoted  to the war efforts. They demonstrated this by boosting  funds, selling war bonds, working in factories, and serving as nurses. Finally, in 1918, under the pressure of the NWP’s public efforts and the NAWSA’s lobbying, President Wilson agreed to support women suffrage and act upon it.. He supported  the 19th Amendment to grant  women suffrage.  With recognizing the major impact that women suffrage had upon the war,  he addressed it to the Senate. On August 26, 1920, women had won the war. </a:t>
            </a:r>
          </a:p>
        </p:txBody>
      </p:sp>
      <p:sp>
        <p:nvSpPr>
          <p:cNvPr id="100" name="Shape 100"/>
          <p:cNvSpPr txBox="1"/>
          <p:nvPr>
            <p:ph idx="2" type="body"/>
          </p:nvPr>
        </p:nvSpPr>
        <p:spPr>
          <a:xfrm>
            <a:off y="1600200" x="4648200"/>
            <a:ext cy="4356000" cx="4038599"/>
          </a:xfrm>
          <a:prstGeom prst="rect">
            <a:avLst/>
          </a:prstGeom>
        </p:spPr>
        <p:txBody>
          <a:bodyPr bIns="91425" rIns="91425" lIns="91425" tIns="91425" anchor="t" anchorCtr="0">
            <a:noAutofit/>
          </a:bodyPr>
          <a:lstStyle/>
          <a:p/>
        </p:txBody>
      </p:sp>
      <p:sp>
        <p:nvSpPr>
          <p:cNvPr id="101" name="Shape 101"/>
          <p:cNvSpPr/>
          <p:nvPr/>
        </p:nvSpPr>
        <p:spPr>
          <a:xfrm>
            <a:off y="1730325" x="4421912"/>
            <a:ext cy="4095750" cx="4371975"/>
          </a:xfrm>
          <a:prstGeom prst="rect">
            <a:avLst/>
          </a:prstGeom>
          <a:blipFill>
            <a:blip r:embed="rId3"/>
            <a:stretch>
              <a:fillRect/>
            </a:stretch>
          </a:blipFill>
          <a:ln>
            <a:noFill/>
          </a:ln>
        </p:spPr>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y="0" x="0"/>
          <a:ext cy="0" cx="0"/>
          <a:chOff y="0" x="0"/>
          <a:chExt cy="0" cx="0"/>
        </a:xfrm>
      </p:grpSpPr>
      <p:sp>
        <p:nvSpPr>
          <p:cNvPr id="106" name="Shape 106"/>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latin typeface="Lobster"/>
                <a:ea typeface="Lobster"/>
                <a:cs typeface="Lobster"/>
                <a:sym typeface="Lobster"/>
              </a:rPr>
              <a:t>19th Amendment</a:t>
            </a:r>
          </a:p>
        </p:txBody>
      </p:sp>
      <p:sp>
        <p:nvSpPr>
          <p:cNvPr id="107" name="Shape 107"/>
          <p:cNvSpPr txBox="1"/>
          <p:nvPr>
            <p:ph idx="1" type="body"/>
          </p:nvPr>
        </p:nvSpPr>
        <p:spPr>
          <a:xfrm>
            <a:off y="1600200" x="4648200"/>
            <a:ext cy="4356000" cx="4038599"/>
          </a:xfrm>
          <a:prstGeom prst="rect">
            <a:avLst/>
          </a:prstGeom>
        </p:spPr>
        <p:txBody>
          <a:bodyPr bIns="91425" rIns="91425" lIns="91425" tIns="91425" anchor="t" anchorCtr="0">
            <a:noAutofit/>
          </a:bodyPr>
          <a:lstStyle/>
          <a:p>
            <a:pPr>
              <a:buNone/>
            </a:pPr>
            <a:r>
              <a:rPr lang="en">
                <a:solidFill>
                  <a:srgbClr val="D7D5D9"/>
                </a:solidFill>
              </a:rPr>
              <a:t>"The right of citizens of the United States to vote shall not be denied or abridged by the United States or by any State on account of Sex."</a:t>
            </a:r>
          </a:p>
        </p:txBody>
      </p:sp>
      <p:sp>
        <p:nvSpPr>
          <p:cNvPr id="108" name="Shape 108"/>
          <p:cNvSpPr/>
          <p:nvPr/>
        </p:nvSpPr>
        <p:spPr>
          <a:xfrm>
            <a:off y="1220575" x="457200"/>
            <a:ext cy="4857750" cx="3657600"/>
          </a:xfrm>
          <a:prstGeom prst="rect">
            <a:avLst/>
          </a:prstGeom>
          <a:blipFill>
            <a:blip r:embed="rId3"/>
            <a:stretch>
              <a:fillRect/>
            </a:stretch>
          </a:blipFill>
          <a:ln>
            <a:noFill/>
          </a:ln>
        </p:spPr>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y="0" x="0"/>
          <a:ext cy="0" cx="0"/>
          <a:chOff y="0" x="0"/>
          <a:chExt cy="0" cx="0"/>
        </a:xfrm>
      </p:grpSpPr>
      <p:sp>
        <p:nvSpPr>
          <p:cNvPr id="113" name="Shape 113"/>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sz="3600" lang="en">
                <a:latin typeface="Lobster"/>
                <a:ea typeface="Lobster"/>
                <a:cs typeface="Lobster"/>
                <a:sym typeface="Lobster"/>
              </a:rPr>
              <a:t>Equals Pay Act of 1963                   </a:t>
            </a:r>
          </a:p>
        </p:txBody>
      </p:sp>
      <p:sp>
        <p:nvSpPr>
          <p:cNvPr id="114" name="Shape 114"/>
          <p:cNvSpPr txBox="1"/>
          <p:nvPr>
            <p:ph idx="1" type="body"/>
          </p:nvPr>
        </p:nvSpPr>
        <p:spPr>
          <a:xfrm>
            <a:off y="1600200" x="390600"/>
            <a:ext cy="4356000" cx="4038599"/>
          </a:xfrm>
          <a:prstGeom prst="rect">
            <a:avLst/>
          </a:prstGeom>
        </p:spPr>
        <p:txBody>
          <a:bodyPr bIns="91425" rIns="91425" lIns="91425" tIns="91425" anchor="t" anchorCtr="0">
            <a:noAutofit/>
          </a:bodyPr>
          <a:lstStyle/>
          <a:p>
            <a:pPr rtl="0" lvl="0" indent="457200">
              <a:buNone/>
            </a:pPr>
            <a:r>
              <a:rPr sz="1600" lang="en">
                <a:solidFill>
                  <a:srgbClr val="D7D5D9"/>
                </a:solidFill>
              </a:rPr>
              <a:t>The Equal Pay Act requires that men and women must the same pay for same  work in their workplace. The job doesn't have to be identical, but they must be pretty  equal. It is the job content, and not the job titles, that determine the line of equality. </a:t>
            </a:r>
          </a:p>
          <a:p>
            <a:r>
              <a:t/>
            </a:r>
          </a:p>
          <a:p>
            <a:r>
              <a:t/>
            </a:r>
          </a:p>
          <a:p>
            <a:r>
              <a:t/>
            </a:r>
          </a:p>
        </p:txBody>
      </p:sp>
      <p:sp>
        <p:nvSpPr>
          <p:cNvPr id="115" name="Shape 115"/>
          <p:cNvSpPr txBox="1"/>
          <p:nvPr>
            <p:ph idx="2" type="body"/>
          </p:nvPr>
        </p:nvSpPr>
        <p:spPr>
          <a:xfrm>
            <a:off y="1417637" x="4648200"/>
            <a:ext cy="4356000" cx="3805499"/>
          </a:xfrm>
          <a:prstGeom prst="rect">
            <a:avLst/>
          </a:prstGeom>
        </p:spPr>
        <p:txBody>
          <a:bodyPr bIns="91425" rIns="91425" lIns="91425" tIns="91425" anchor="t" anchorCtr="0">
            <a:noAutofit/>
          </a:bodyPr>
          <a:lstStyle/>
          <a:p>
            <a:pPr>
              <a:buNone/>
            </a:pPr>
            <a:r>
              <a:rPr sz="1400" lang="en"/>
              <a:t>
</a:t>
            </a:r>
          </a:p>
        </p:txBody>
      </p:sp>
      <p:sp>
        <p:nvSpPr>
          <p:cNvPr id="116" name="Shape 116"/>
          <p:cNvSpPr/>
          <p:nvPr/>
        </p:nvSpPr>
        <p:spPr>
          <a:xfrm>
            <a:off y="1417637" x="4648200"/>
            <a:ext cy="4190261" cx="3733800"/>
          </a:xfrm>
          <a:prstGeom prst="rect">
            <a:avLst/>
          </a:prstGeom>
          <a:blipFill>
            <a:blip r:embed="rId3"/>
            <a:stretch>
              <a:fillRect/>
            </a:stretch>
          </a:blipFill>
          <a:ln>
            <a:noFill/>
          </a:ln>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y="0" x="0"/>
          <a:ext cy="0" cx="0"/>
          <a:chOff y="0" x="0"/>
          <a:chExt cy="0" cx="0"/>
        </a:xfrm>
      </p:grpSpPr>
      <p:sp>
        <p:nvSpPr>
          <p:cNvPr id="121" name="Shape 121"/>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latin typeface="Lobster"/>
                <a:ea typeface="Lobster"/>
                <a:cs typeface="Lobster"/>
                <a:sym typeface="Lobster"/>
              </a:rPr>
              <a:t>Roe V Wade</a:t>
            </a:r>
          </a:p>
        </p:txBody>
      </p:sp>
      <p:sp>
        <p:nvSpPr>
          <p:cNvPr id="122" name="Shape 122"/>
          <p:cNvSpPr txBox="1"/>
          <p:nvPr>
            <p:ph idx="1" type="body"/>
          </p:nvPr>
        </p:nvSpPr>
        <p:spPr>
          <a:xfrm>
            <a:off y="1417650" x="179000"/>
            <a:ext cy="4356000" cx="4038599"/>
          </a:xfrm>
          <a:prstGeom prst="rect">
            <a:avLst/>
          </a:prstGeom>
        </p:spPr>
        <p:txBody>
          <a:bodyPr bIns="91425" rIns="91425" lIns="91425" tIns="91425" anchor="t" anchorCtr="0">
            <a:noAutofit/>
          </a:bodyPr>
          <a:lstStyle/>
          <a:p>
            <a:pPr rtl="0" lvl="0">
              <a:buClr>
                <a:srgbClr val="000000"/>
              </a:buClr>
              <a:buSzPct val="68750"/>
              <a:buFont typeface="Arial"/>
              <a:buNone/>
            </a:pPr>
            <a:r>
              <a:rPr sz="1600" lang="en">
                <a:solidFill>
                  <a:srgbClr val="D7D5D9"/>
                </a:solidFill>
              </a:rPr>
              <a:t>1970</a:t>
            </a:r>
          </a:p>
          <a:p>
            <a:pPr rtl="0" lvl="0" indent="457200">
              <a:buNone/>
            </a:pPr>
            <a:r>
              <a:rPr sz="1600" lang="en">
                <a:solidFill>
                  <a:srgbClr val="D7D5D9"/>
                </a:solidFill>
              </a:rPr>
              <a:t>Jane Roe was a unmarried and pregnant women from Texas.</a:t>
            </a:r>
          </a:p>
          <a:p>
            <a:pPr rtl="0" lvl="0" indent="457200">
              <a:buClr>
                <a:srgbClr val="000000"/>
              </a:buClr>
              <a:buSzPct val="68750"/>
              <a:buFont typeface="Arial"/>
              <a:buNone/>
            </a:pPr>
            <a:r>
              <a:rPr sz="1600" lang="en">
                <a:solidFill>
                  <a:srgbClr val="D7D5D9"/>
                </a:solidFill>
              </a:rPr>
              <a:t>During that time in Texas, it was illegal to abort an unborn child unless there was danger to the life of health of the mother.Roe fought the supreme court case and in the end the decision was made in her favor.</a:t>
            </a:r>
          </a:p>
          <a:p>
            <a:r>
              <a:t/>
            </a:r>
          </a:p>
          <a:p>
            <a:pPr rtl="0" lvl="0" indent="457200">
              <a:buClr>
                <a:srgbClr val="000000"/>
              </a:buClr>
              <a:buSzPct val="68750"/>
              <a:buFont typeface="Arial"/>
              <a:buNone/>
            </a:pPr>
            <a:r>
              <a:rPr sz="1600" lang="en">
                <a:solidFill>
                  <a:srgbClr val="D7D5D9"/>
                </a:solidFill>
              </a:rPr>
              <a:t>The supreme court ruled that women have the right of privacy and that such abortions were a "patient- doctor" basis</a:t>
            </a:r>
          </a:p>
          <a:p>
            <a:r>
              <a:t/>
            </a:r>
          </a:p>
          <a:p>
            <a:r>
              <a:t/>
            </a:r>
          </a:p>
        </p:txBody>
      </p:sp>
      <p:sp>
        <p:nvSpPr>
          <p:cNvPr id="123" name="Shape 123"/>
          <p:cNvSpPr/>
          <p:nvPr/>
        </p:nvSpPr>
        <p:spPr>
          <a:xfrm>
            <a:off y="1763725" x="4217600"/>
            <a:ext cy="3219450" cx="4762500"/>
          </a:xfrm>
          <a:prstGeom prst="rect">
            <a:avLst/>
          </a:prstGeom>
          <a:blipFill>
            <a:blip r:embed="rId3"/>
            <a:stretch>
              <a:fillRect/>
            </a:stretch>
          </a:blipFill>
          <a:ln>
            <a:noFill/>
          </a:ln>
        </p:spPr>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a:themeElements>
    <a:clrScheme name="Custom 458">
      <a:dk1>
        <a:srgbClr val="6A0212"/>
      </a:dk1>
      <a:lt1>
        <a:srgbClr val="B43C3E"/>
      </a:lt1>
      <a:dk2>
        <a:srgbClr val="000000"/>
      </a:dk2>
      <a:lt2>
        <a:srgbClr val="E9E0C9"/>
      </a:lt2>
      <a:accent1>
        <a:srgbClr val="D60030"/>
      </a:accent1>
      <a:accent2>
        <a:srgbClr val="FFA711"/>
      </a:accent2>
      <a:accent3>
        <a:srgbClr val="709E0B"/>
      </a:accent3>
      <a:accent4>
        <a:srgbClr val="006985"/>
      </a:accent4>
      <a:accent5>
        <a:srgbClr val="3A1E5E"/>
      </a:accent5>
      <a:accent6>
        <a:srgbClr val="FF6428"/>
      </a:accent6>
      <a:hlink>
        <a:srgbClr val="CDA43D"/>
      </a:hlink>
      <a:folHlink>
        <a:srgbClr val="744F1A"/>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