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comments/comment1.xml" ContentType="application/vnd.openxmlformats-officedocument.presentationml.comments+xml"/>
  <Override PartName="/ppt/presentation.xml" ContentType="application/vnd.openxmlformats-officedocument.presentationml.presentation.main+xml"/>
  <Override PartName="/ppt/presProps.xml" ContentType="application/vnd.openxmlformats-officedocument.presentationml.presProps+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Author id="0" initials="" name="Navjot Kaur"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3.xml" Type="http://schemas.openxmlformats.org/officeDocument/2006/relationships/slide" Id="rId19"/><Relationship Target="slides/slide12.xml" Type="http://schemas.openxmlformats.org/officeDocument/2006/relationships/slide" Id="rId18"/><Relationship Target="slides/slide11.xml" Type="http://schemas.openxmlformats.org/officeDocument/2006/relationships/slide" Id="rId17"/><Relationship Target="slides/slide10.xml" Type="http://schemas.openxmlformats.org/officeDocument/2006/relationships/slide" Id="rId16"/><Relationship Target="slides/slide9.xml" Type="http://schemas.openxmlformats.org/officeDocument/2006/relationships/slide" Id="rId15"/><Relationship Target="slides/slide8.xml" Type="http://schemas.openxmlformats.org/officeDocument/2006/relationships/slide" Id="rId14"/><Relationship Target="slides/slide15.xml" Type="http://schemas.openxmlformats.org/officeDocument/2006/relationships/slide" Id="rId21"/><Relationship Target="presProps.xml" Type="http://schemas.openxmlformats.org/officeDocument/2006/relationships/presProps" Id="rId2"/><Relationship Target="slides/slide6.xml" Type="http://schemas.openxmlformats.org/officeDocument/2006/relationships/slide" Id="rId12"/><Relationship Target="theme/theme3.xml" Type="http://schemas.openxmlformats.org/officeDocument/2006/relationships/theme" Id="rId1"/><Relationship Target="slides/slide7.xml" Type="http://schemas.openxmlformats.org/officeDocument/2006/relationships/slide" Id="rId13"/><Relationship Target="commentAuthors.xml" Type="http://schemas.openxmlformats.org/officeDocument/2006/relationships/commentAuthors" Id="rId4"/><Relationship Target="slides/slide4.xml" Type="http://schemas.openxmlformats.org/officeDocument/2006/relationships/slide" Id="rId10"/><Relationship Target="tableStyles.xml" Type="http://schemas.openxmlformats.org/officeDocument/2006/relationships/tableStyles" Id="rId3"/><Relationship Target="slides/slide5.xml" Type="http://schemas.openxmlformats.org/officeDocument/2006/relationships/slide" Id="rId11"/><Relationship Target="slides/slide14.xml" Type="http://schemas.openxmlformats.org/officeDocument/2006/relationships/slide" Id="rId20"/><Relationship Target="slides/slide3.xml" Type="http://schemas.openxmlformats.org/officeDocument/2006/relationships/slide" Id="rId9"/><Relationship Target="notesMasters/notesMaster1.xml" Type="http://schemas.openxmlformats.org/officeDocument/2006/relationships/notesMaster" Id="rId6"/><Relationship Target="slideMasters/slideMaster1.xml" Type="http://schemas.openxmlformats.org/officeDocument/2006/relationships/slideMaster" Id="rId5"/><Relationship Target="slides/slide2.xml" Type="http://schemas.openxmlformats.org/officeDocument/2006/relationships/slide" Id="rId8"/><Relationship Target="slides/slide1.xml" Type="http://schemas.openxmlformats.org/officeDocument/2006/relationships/slide" Id="rId7"/></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idx="1" authorId="0">
    <p:pos y="0" x="6000"/>
    <p:text>yo my niggas who's up in this bitch</p:text>
  </p:cm>
</p:cmLst>
</file>

<file path=ppt/notesMasters/_rels/notesMaster1.xml.rels><?xml version="1.0" encoding="UTF-8" standalone="yes"?><Relationships xmlns="http://schemas.openxmlformats.org/package/2006/relationships"><Relationship Target="../theme/theme2.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7" name="Shape 57"/>
        <p:cNvGrpSpPr/>
        <p:nvPr/>
      </p:nvGrpSpPr>
      <p:grpSpPr>
        <a:xfrm>
          <a:off y="0" x="0"/>
          <a:ext cy="0" cx="0"/>
          <a:chOff y="0" x="0"/>
          <a:chExt cy="0" cx="0"/>
        </a:xfrm>
      </p:grpSpPr>
      <p:sp>
        <p:nvSpPr>
          <p:cNvPr id="58" name="Shape 5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59" name="Shape 5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2" name="Shape 112"/>
        <p:cNvGrpSpPr/>
        <p:nvPr/>
      </p:nvGrpSpPr>
      <p:grpSpPr>
        <a:xfrm>
          <a:off y="0" x="0"/>
          <a:ext cy="0" cx="0"/>
          <a:chOff y="0" x="0"/>
          <a:chExt cy="0" cx="0"/>
        </a:xfrm>
      </p:grpSpPr>
      <p:sp>
        <p:nvSpPr>
          <p:cNvPr id="113" name="Shape 11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4" name="Shape 11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8" name="Shape 118"/>
        <p:cNvGrpSpPr/>
        <p:nvPr/>
      </p:nvGrpSpPr>
      <p:grpSpPr>
        <a:xfrm>
          <a:off y="0" x="0"/>
          <a:ext cy="0" cx="0"/>
          <a:chOff y="0" x="0"/>
          <a:chExt cy="0" cx="0"/>
        </a:xfrm>
      </p:grpSpPr>
      <p:sp>
        <p:nvSpPr>
          <p:cNvPr id="119" name="Shape 11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0" name="Shape 12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4" name="Shape 124"/>
        <p:cNvGrpSpPr/>
        <p:nvPr/>
      </p:nvGrpSpPr>
      <p:grpSpPr>
        <a:xfrm>
          <a:off y="0" x="0"/>
          <a:ext cy="0" cx="0"/>
          <a:chOff y="0" x="0"/>
          <a:chExt cy="0" cx="0"/>
        </a:xfrm>
      </p:grpSpPr>
      <p:sp>
        <p:nvSpPr>
          <p:cNvPr id="125" name="Shape 12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6" name="Shape 12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0" name="Shape 130"/>
        <p:cNvGrpSpPr/>
        <p:nvPr/>
      </p:nvGrpSpPr>
      <p:grpSpPr>
        <a:xfrm>
          <a:off y="0" x="0"/>
          <a:ext cy="0" cx="0"/>
          <a:chOff y="0" x="0"/>
          <a:chExt cy="0" cx="0"/>
        </a:xfrm>
      </p:grpSpPr>
      <p:sp>
        <p:nvSpPr>
          <p:cNvPr id="131" name="Shape 13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2" name="Shape 13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6" name="Shape 136"/>
        <p:cNvGrpSpPr/>
        <p:nvPr/>
      </p:nvGrpSpPr>
      <p:grpSpPr>
        <a:xfrm>
          <a:off y="0" x="0"/>
          <a:ext cy="0" cx="0"/>
          <a:chOff y="0" x="0"/>
          <a:chExt cy="0" cx="0"/>
        </a:xfrm>
      </p:grpSpPr>
      <p:sp>
        <p:nvSpPr>
          <p:cNvPr id="137" name="Shape 13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8" name="Shape 13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2" name="Shape 142"/>
        <p:cNvGrpSpPr/>
        <p:nvPr/>
      </p:nvGrpSpPr>
      <p:grpSpPr>
        <a:xfrm>
          <a:off y="0" x="0"/>
          <a:ext cy="0" cx="0"/>
          <a:chOff y="0" x="0"/>
          <a:chExt cy="0" cx="0"/>
        </a:xfrm>
      </p:grpSpPr>
      <p:sp>
        <p:nvSpPr>
          <p:cNvPr id="143" name="Shape 14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4" name="Shape 14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3" name="Shape 63"/>
        <p:cNvGrpSpPr/>
        <p:nvPr/>
      </p:nvGrpSpPr>
      <p:grpSpPr>
        <a:xfrm>
          <a:off y="0" x="0"/>
          <a:ext cy="0" cx="0"/>
          <a:chOff y="0" x="0"/>
          <a:chExt cy="0" cx="0"/>
        </a:xfrm>
      </p:grpSpPr>
      <p:sp>
        <p:nvSpPr>
          <p:cNvPr id="64" name="Shape 6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5" name="Shape 6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9" name="Shape 69"/>
        <p:cNvGrpSpPr/>
        <p:nvPr/>
      </p:nvGrpSpPr>
      <p:grpSpPr>
        <a:xfrm>
          <a:off y="0" x="0"/>
          <a:ext cy="0" cx="0"/>
          <a:chOff y="0" x="0"/>
          <a:chExt cy="0" cx="0"/>
        </a:xfrm>
      </p:grpSpPr>
      <p:sp>
        <p:nvSpPr>
          <p:cNvPr id="70" name="Shape 7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1" name="Shape 7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5" name="Shape 75"/>
        <p:cNvGrpSpPr/>
        <p:nvPr/>
      </p:nvGrpSpPr>
      <p:grpSpPr>
        <a:xfrm>
          <a:off y="0" x="0"/>
          <a:ext cy="0" cx="0"/>
          <a:chOff y="0" x="0"/>
          <a:chExt cy="0" cx="0"/>
        </a:xfrm>
      </p:grpSpPr>
      <p:sp>
        <p:nvSpPr>
          <p:cNvPr id="76" name="Shape 7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7" name="Shape 7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1" name="Shape 81"/>
        <p:cNvGrpSpPr/>
        <p:nvPr/>
      </p:nvGrpSpPr>
      <p:grpSpPr>
        <a:xfrm>
          <a:off y="0" x="0"/>
          <a:ext cy="0" cx="0"/>
          <a:chOff y="0" x="0"/>
          <a:chExt cy="0" cx="0"/>
        </a:xfrm>
      </p:grpSpPr>
      <p:sp>
        <p:nvSpPr>
          <p:cNvPr id="82" name="Shape 8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3" name="Shape 8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7" name="Shape 87"/>
        <p:cNvGrpSpPr/>
        <p:nvPr/>
      </p:nvGrpSpPr>
      <p:grpSpPr>
        <a:xfrm>
          <a:off y="0" x="0"/>
          <a:ext cy="0" cx="0"/>
          <a:chOff y="0" x="0"/>
          <a:chExt cy="0" cx="0"/>
        </a:xfrm>
      </p:grpSpPr>
      <p:sp>
        <p:nvSpPr>
          <p:cNvPr id="88" name="Shape 8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9" name="Shape 8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3" name="Shape 93"/>
        <p:cNvGrpSpPr/>
        <p:nvPr/>
      </p:nvGrpSpPr>
      <p:grpSpPr>
        <a:xfrm>
          <a:off y="0" x="0"/>
          <a:ext cy="0" cx="0"/>
          <a:chOff y="0" x="0"/>
          <a:chExt cy="0" cx="0"/>
        </a:xfrm>
      </p:grpSpPr>
      <p:sp>
        <p:nvSpPr>
          <p:cNvPr id="94" name="Shape 9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5" name="Shape 9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9" name="Shape 99"/>
        <p:cNvGrpSpPr/>
        <p:nvPr/>
      </p:nvGrpSpPr>
      <p:grpSpPr>
        <a:xfrm>
          <a:off y="0" x="0"/>
          <a:ext cy="0" cx="0"/>
          <a:chOff y="0" x="0"/>
          <a:chExt cy="0" cx="0"/>
        </a:xfrm>
      </p:grpSpPr>
      <p:sp>
        <p:nvSpPr>
          <p:cNvPr id="100" name="Shape 10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1" name="Shape 10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6" name="Shape 106"/>
        <p:cNvGrpSpPr/>
        <p:nvPr/>
      </p:nvGrpSpPr>
      <p:grpSpPr>
        <a:xfrm>
          <a:off y="0" x="0"/>
          <a:ext cy="0" cx="0"/>
          <a:chOff y="0" x="0"/>
          <a:chExt cy="0" cx="0"/>
        </a:xfrm>
      </p:grpSpPr>
      <p:sp>
        <p:nvSpPr>
          <p:cNvPr id="107" name="Shape 10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8" name="Shape 10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7" name="Shape 7"/>
        <p:cNvGrpSpPr/>
        <p:nvPr/>
      </p:nvGrpSpPr>
      <p:grpSpPr>
        <a:xfrm>
          <a:off y="0" x="0"/>
          <a:ext cy="0" cx="0"/>
          <a:chOff y="0" x="0"/>
          <a:chExt cy="0" cx="0"/>
        </a:xfrm>
      </p:grpSpPr>
      <p:sp>
        <p:nvSpPr>
          <p:cNvPr id="8" name="Shape 8"/>
          <p:cNvSpPr/>
          <p:nvPr/>
        </p:nvSpPr>
        <p:spPr>
          <a:xfrm>
            <a:off y="4056001" x="381000"/>
            <a:ext cy="803275" cx="2835275"/>
          </a:xfrm>
          <a:custGeom>
            <a:pathLst>
              <a:path w="3572" extrusionOk="0" h="1012">
                <a:moveTo>
                  <a:pt y="303" x="1427"/>
                </a:moveTo>
                <a:lnTo>
                  <a:pt y="303" x="1427"/>
                </a:lnTo>
                <a:lnTo>
                  <a:pt y="0" x="1427"/>
                </a:lnTo>
                <a:lnTo>
                  <a:pt y="0" x="0"/>
                </a:lnTo>
                <a:lnTo>
                  <a:pt y="594" x="0"/>
                </a:lnTo>
                <a:lnTo>
                  <a:pt y="594" x="0"/>
                </a:lnTo>
                <a:lnTo>
                  <a:pt y="615" x="0"/>
                </a:lnTo>
                <a:lnTo>
                  <a:pt y="636" x="1"/>
                </a:lnTo>
                <a:lnTo>
                  <a:pt y="658" x="5"/>
                </a:lnTo>
                <a:lnTo>
                  <a:pt y="679" x="10"/>
                </a:lnTo>
                <a:lnTo>
                  <a:pt y="698" x="16"/>
                </a:lnTo>
                <a:lnTo>
                  <a:pt y="718" x="23"/>
                </a:lnTo>
                <a:lnTo>
                  <a:pt y="738" x="31"/>
                </a:lnTo>
                <a:lnTo>
                  <a:pt y="757" x="39"/>
                </a:lnTo>
                <a:lnTo>
                  <a:pt y="775" x="49"/>
                </a:lnTo>
                <a:lnTo>
                  <a:pt y="793" x="60"/>
                </a:lnTo>
                <a:lnTo>
                  <a:pt y="811" x="73"/>
                </a:lnTo>
                <a:lnTo>
                  <a:pt y="827" x="86"/>
                </a:lnTo>
                <a:lnTo>
                  <a:pt y="844" x="99"/>
                </a:lnTo>
                <a:lnTo>
                  <a:pt y="860" x="114"/>
                </a:lnTo>
                <a:lnTo>
                  <a:pt y="875" x="130"/>
                </a:lnTo>
                <a:lnTo>
                  <a:pt y="889" x="147"/>
                </a:lnTo>
                <a:lnTo>
                  <a:pt y="902" x="165"/>
                </a:lnTo>
                <a:lnTo>
                  <a:pt y="917" x="183"/>
                </a:lnTo>
                <a:lnTo>
                  <a:pt y="929" x="202"/>
                </a:lnTo>
                <a:lnTo>
                  <a:pt y="940" x="222"/>
                </a:lnTo>
                <a:lnTo>
                  <a:pt y="951" x="243"/>
                </a:lnTo>
                <a:lnTo>
                  <a:pt y="961" x="264"/>
                </a:lnTo>
                <a:lnTo>
                  <a:pt y="971" x="285"/>
                </a:lnTo>
                <a:lnTo>
                  <a:pt y="979" x="308"/>
                </a:lnTo>
                <a:lnTo>
                  <a:pt y="986" x="331"/>
                </a:lnTo>
                <a:lnTo>
                  <a:pt y="992" x="354"/>
                </a:lnTo>
                <a:lnTo>
                  <a:pt y="999" x="378"/>
                </a:lnTo>
                <a:lnTo>
                  <a:pt y="1004" x="403"/>
                </a:lnTo>
                <a:lnTo>
                  <a:pt y="1007" x="427"/>
                </a:lnTo>
                <a:lnTo>
                  <a:pt y="1010" x="454"/>
                </a:lnTo>
                <a:lnTo>
                  <a:pt y="1012" x="478"/>
                </a:lnTo>
                <a:lnTo>
                  <a:pt y="1012" x="504"/>
                </a:lnTo>
                <a:lnTo>
                  <a:pt y="1012" x="3572"/>
                </a:lnTo>
                <a:lnTo>
                  <a:pt y="760" x="3572"/>
                </a:lnTo>
                <a:lnTo>
                  <a:pt y="760" x="1882"/>
                </a:lnTo>
                <a:lnTo>
                  <a:pt y="760" x="1882"/>
                </a:lnTo>
                <a:lnTo>
                  <a:pt y="759" x="1859"/>
                </a:lnTo>
                <a:lnTo>
                  <a:pt y="757" x="1836"/>
                </a:lnTo>
                <a:lnTo>
                  <a:pt y="754" x="1814"/>
                </a:lnTo>
                <a:lnTo>
                  <a:pt y="751" x="1791"/>
                </a:lnTo>
                <a:lnTo>
                  <a:pt y="746" x="1768"/>
                </a:lnTo>
                <a:lnTo>
                  <a:pt y="739" x="1747"/>
                </a:lnTo>
                <a:lnTo>
                  <a:pt y="733" x="1725"/>
                </a:lnTo>
                <a:lnTo>
                  <a:pt y="724" x="1704"/>
                </a:lnTo>
                <a:lnTo>
                  <a:pt y="715" x="1685"/>
                </a:lnTo>
                <a:lnTo>
                  <a:pt y="705" x="1665"/>
                </a:lnTo>
                <a:lnTo>
                  <a:pt y="693" x="1645"/>
                </a:lnTo>
                <a:lnTo>
                  <a:pt y="682" x="1627"/>
                </a:lnTo>
                <a:lnTo>
                  <a:pt y="669" x="1609"/>
                </a:lnTo>
                <a:lnTo>
                  <a:pt y="656" x="1592"/>
                </a:lnTo>
                <a:lnTo>
                  <a:pt y="641" x="1575"/>
                </a:lnTo>
                <a:lnTo>
                  <a:pt y="627" x="1560"/>
                </a:lnTo>
                <a:lnTo>
                  <a:pt y="610" x="1544"/>
                </a:lnTo>
                <a:lnTo>
                  <a:pt y="594" x="1529"/>
                </a:lnTo>
                <a:lnTo>
                  <a:pt y="576" x="1516"/>
                </a:lnTo>
                <a:lnTo>
                  <a:pt y="558" x="1503"/>
                </a:lnTo>
                <a:lnTo>
                  <a:pt y="540" x="1492"/>
                </a:lnTo>
                <a:lnTo>
                  <a:pt y="520" x="1480"/>
                </a:lnTo>
                <a:lnTo>
                  <a:pt y="501" x="1471"/>
                </a:lnTo>
                <a:lnTo>
                  <a:pt y="481" x="1463"/>
                </a:lnTo>
                <a:lnTo>
                  <a:pt y="460" x="1454"/>
                </a:lnTo>
                <a:lnTo>
                  <a:pt y="439" x="1446"/>
                </a:lnTo>
                <a:lnTo>
                  <a:pt y="418" x="1440"/>
                </a:lnTo>
                <a:lnTo>
                  <a:pt y="395" x="1435"/>
                </a:lnTo>
                <a:lnTo>
                  <a:pt y="372" x="1432"/>
                </a:lnTo>
                <a:lnTo>
                  <a:pt y="349" x="1428"/>
                </a:lnTo>
                <a:lnTo>
                  <a:pt y="326" x="1427"/>
                </a:lnTo>
                <a:lnTo>
                  <a:pt y="303" x="1427"/>
                </a:lnTo>
                <a:lnTo>
                  <a:pt y="303" x="1427"/>
                </a:lnTo>
                <a:close/>
              </a:path>
            </a:pathLst>
          </a:custGeom>
          <a:solidFill>
            <a:schemeClr val="accent2"/>
          </a:solidFill>
          <a:ln>
            <a:noFill/>
          </a:ln>
        </p:spPr>
        <p:txBody>
          <a:bodyPr bIns="45700" rIns="91425" lIns="91425" tIns="45700" anchor="t" anchorCtr="0">
            <a:noAutofit/>
          </a:bodyPr>
          <a:lstStyle/>
          <a:p/>
        </p:txBody>
      </p:sp>
      <p:sp>
        <p:nvSpPr>
          <p:cNvPr id="9" name="Shape 9"/>
          <p:cNvSpPr/>
          <p:nvPr/>
        </p:nvSpPr>
        <p:spPr>
          <a:xfrm>
            <a:off y="4659251" x="6781800"/>
            <a:ext cy="736601" cx="1903412"/>
          </a:xfrm>
          <a:custGeom>
            <a:pathLst>
              <a:path w="2398" extrusionOk="0" h="927">
                <a:moveTo>
                  <a:pt y="708" x="971"/>
                </a:moveTo>
                <a:lnTo>
                  <a:pt y="708" x="971"/>
                </a:lnTo>
                <a:lnTo>
                  <a:pt y="927" x="971"/>
                </a:lnTo>
                <a:lnTo>
                  <a:pt y="927" x="2398"/>
                </a:lnTo>
                <a:lnTo>
                  <a:pt y="418" x="2398"/>
                </a:lnTo>
                <a:lnTo>
                  <a:pt y="418" x="2398"/>
                </a:lnTo>
                <a:lnTo>
                  <a:pt y="395" x="2398"/>
                </a:lnTo>
                <a:lnTo>
                  <a:pt y="374" x="2395"/>
                </a:lnTo>
                <a:lnTo>
                  <a:pt y="354" x="2392"/>
                </a:lnTo>
                <a:lnTo>
                  <a:pt y="333" x="2389"/>
                </a:lnTo>
                <a:lnTo>
                  <a:pt y="313" x="2382"/>
                </a:lnTo>
                <a:lnTo>
                  <a:pt y="294" x="2375"/>
                </a:lnTo>
                <a:lnTo>
                  <a:pt y="274" x="2367"/>
                </a:lnTo>
                <a:lnTo>
                  <a:pt y="254" x="2359"/>
                </a:lnTo>
                <a:lnTo>
                  <a:pt y="236" x="2348"/>
                </a:lnTo>
                <a:lnTo>
                  <a:pt y="219" x="2338"/>
                </a:lnTo>
                <a:lnTo>
                  <a:pt y="201" x="2325"/>
                </a:lnTo>
                <a:lnTo>
                  <a:pt y="184" x="2312"/>
                </a:lnTo>
                <a:lnTo>
                  <a:pt y="168" x="2299"/>
                </a:lnTo>
                <a:lnTo>
                  <a:pt y="152" x="2282"/>
                </a:lnTo>
                <a:lnTo>
                  <a:pt y="137" x="2268"/>
                </a:lnTo>
                <a:lnTo>
                  <a:pt y="122" x="2250"/>
                </a:lnTo>
                <a:lnTo>
                  <a:pt y="108" x="2233"/>
                </a:lnTo>
                <a:lnTo>
                  <a:pt y="94" x="2214"/>
                </a:lnTo>
                <a:lnTo>
                  <a:pt y="83" x="2196"/>
                </a:lnTo>
                <a:lnTo>
                  <a:pt y="70" x="2176"/>
                </a:lnTo>
                <a:lnTo>
                  <a:pt y="60" x="2155"/>
                </a:lnTo>
                <a:lnTo>
                  <a:pt y="50" x="2134"/>
                </a:lnTo>
                <a:lnTo>
                  <a:pt y="41" x="2113"/>
                </a:lnTo>
                <a:lnTo>
                  <a:pt y="32" x="2090"/>
                </a:lnTo>
                <a:lnTo>
                  <a:pt y="24" x="2067"/>
                </a:lnTo>
                <a:lnTo>
                  <a:pt y="18" x="2044"/>
                </a:lnTo>
                <a:lnTo>
                  <a:pt y="13" x="2020"/>
                </a:lnTo>
                <a:lnTo>
                  <a:pt y="8" x="1995"/>
                </a:lnTo>
                <a:lnTo>
                  <a:pt y="5" x="1971"/>
                </a:lnTo>
                <a:lnTo>
                  <a:pt y="1" x="1944"/>
                </a:lnTo>
                <a:lnTo>
                  <a:pt y="0" x="1920"/>
                </a:lnTo>
                <a:lnTo>
                  <a:pt y="0" x="1894"/>
                </a:lnTo>
                <a:lnTo>
                  <a:pt y="0" x="0"/>
                </a:lnTo>
                <a:lnTo>
                  <a:pt y="251" x="0"/>
                </a:lnTo>
                <a:lnTo>
                  <a:pt y="251" x="514"/>
                </a:lnTo>
                <a:lnTo>
                  <a:pt y="251" x="514"/>
                </a:lnTo>
                <a:lnTo>
                  <a:pt y="251" x="539"/>
                </a:lnTo>
                <a:lnTo>
                  <a:pt y="254" x="562"/>
                </a:lnTo>
                <a:lnTo>
                  <a:pt y="256" x="585"/>
                </a:lnTo>
                <a:lnTo>
                  <a:pt y="261" x="607"/>
                </a:lnTo>
                <a:lnTo>
                  <a:pt y="266" x="629"/>
                </a:lnTo>
                <a:lnTo>
                  <a:pt y="272" x="651"/>
                </a:lnTo>
                <a:lnTo>
                  <a:pt y="279" x="673"/>
                </a:lnTo>
                <a:lnTo>
                  <a:pt y="287" x="692"/>
                </a:lnTo>
                <a:lnTo>
                  <a:pt y="297" x="713"/>
                </a:lnTo>
                <a:lnTo>
                  <a:pt y="307" x="733"/>
                </a:lnTo>
                <a:lnTo>
                  <a:pt y="318" x="753"/>
                </a:lnTo>
                <a:lnTo>
                  <a:pt y="330" x="771"/>
                </a:lnTo>
                <a:lnTo>
                  <a:pt y="343" x="789"/>
                </a:lnTo>
                <a:lnTo>
                  <a:pt y="356" x="805"/>
                </a:lnTo>
                <a:lnTo>
                  <a:pt y="370" x="823"/>
                </a:lnTo>
                <a:lnTo>
                  <a:pt y="385" x="838"/>
                </a:lnTo>
                <a:lnTo>
                  <a:pt y="401" x="854"/>
                </a:lnTo>
                <a:lnTo>
                  <a:pt y="418" x="867"/>
                </a:lnTo>
                <a:lnTo>
                  <a:pt y="434" x="882"/>
                </a:lnTo>
                <a:lnTo>
                  <a:pt y="452" x="893"/>
                </a:lnTo>
                <a:lnTo>
                  <a:pt y="472" x="906"/>
                </a:lnTo>
                <a:lnTo>
                  <a:pt y="491" x="918"/>
                </a:lnTo>
                <a:lnTo>
                  <a:pt y="511" x="927"/>
                </a:lnTo>
                <a:lnTo>
                  <a:pt y="530" x="936"/>
                </a:lnTo>
                <a:lnTo>
                  <a:pt y="552" x="944"/>
                </a:lnTo>
                <a:lnTo>
                  <a:pt y="573" x="952"/>
                </a:lnTo>
                <a:lnTo>
                  <a:pt y="594" x="957"/>
                </a:lnTo>
                <a:lnTo>
                  <a:pt y="617" x="963"/>
                </a:lnTo>
                <a:lnTo>
                  <a:pt y="638" x="967"/>
                </a:lnTo>
                <a:lnTo>
                  <a:pt y="661" x="970"/>
                </a:lnTo>
                <a:lnTo>
                  <a:pt y="685" x="971"/>
                </a:lnTo>
                <a:lnTo>
                  <a:pt y="708" x="971"/>
                </a:lnTo>
                <a:lnTo>
                  <a:pt y="708" x="971"/>
                </a:lnTo>
                <a:close/>
              </a:path>
            </a:pathLst>
          </a:custGeom>
          <a:solidFill>
            <a:schemeClr val="accent4"/>
          </a:solidFill>
          <a:ln>
            <a:noFill/>
          </a:ln>
        </p:spPr>
        <p:txBody>
          <a:bodyPr bIns="45700" rIns="91425" lIns="91425" tIns="45700" anchor="t" anchorCtr="0">
            <a:noAutofit/>
          </a:bodyPr>
          <a:lstStyle/>
          <a:p/>
        </p:txBody>
      </p:sp>
      <p:sp>
        <p:nvSpPr>
          <p:cNvPr id="10" name="Shape 10"/>
          <p:cNvSpPr/>
          <p:nvPr/>
        </p:nvSpPr>
        <p:spPr>
          <a:xfrm>
            <a:off y="0" x="381000"/>
            <a:ext cy="3962399" cx="1136699"/>
          </a:xfrm>
          <a:prstGeom prst="rect">
            <a:avLst/>
          </a:prstGeom>
          <a:solidFill>
            <a:schemeClr val="accent3"/>
          </a:solidFill>
          <a:ln>
            <a:noFill/>
          </a:ln>
        </p:spPr>
        <p:txBody>
          <a:bodyPr bIns="45700" rIns="91425" lIns="91425" tIns="45700" anchor="t" anchorCtr="0">
            <a:noAutofit/>
          </a:bodyPr>
          <a:lstStyle/>
          <a:p/>
        </p:txBody>
      </p:sp>
      <p:sp>
        <p:nvSpPr>
          <p:cNvPr id="11" name="Shape 11"/>
          <p:cNvSpPr/>
          <p:nvPr/>
        </p:nvSpPr>
        <p:spPr>
          <a:xfrm>
            <a:off y="4659251" x="3268663"/>
            <a:ext cy="200099" cx="1700099"/>
          </a:xfrm>
          <a:prstGeom prst="rect">
            <a:avLst/>
          </a:prstGeom>
          <a:solidFill>
            <a:schemeClr val="accent3"/>
          </a:solidFill>
          <a:ln>
            <a:noFill/>
          </a:ln>
        </p:spPr>
        <p:txBody>
          <a:bodyPr bIns="45700" rIns="91425" lIns="91425" tIns="45700" anchor="t" anchorCtr="0">
            <a:noAutofit/>
          </a:bodyPr>
          <a:lstStyle/>
          <a:p/>
        </p:txBody>
      </p:sp>
      <p:sp>
        <p:nvSpPr>
          <p:cNvPr id="12" name="Shape 12"/>
          <p:cNvSpPr/>
          <p:nvPr/>
        </p:nvSpPr>
        <p:spPr>
          <a:xfrm>
            <a:off y="4659251" x="5021262"/>
            <a:ext cy="200099" cx="1684199"/>
          </a:xfrm>
          <a:prstGeom prst="rect">
            <a:avLst/>
          </a:prstGeom>
          <a:solidFill>
            <a:schemeClr val="lt2"/>
          </a:solidFill>
          <a:ln>
            <a:noFill/>
          </a:ln>
        </p:spPr>
        <p:txBody>
          <a:bodyPr bIns="45700" rIns="91425" lIns="91425" tIns="45700" anchor="t" anchorCtr="0">
            <a:noAutofit/>
          </a:bodyPr>
          <a:lstStyle/>
          <a:p/>
        </p:txBody>
      </p:sp>
      <p:sp>
        <p:nvSpPr>
          <p:cNvPr id="13" name="Shape 13"/>
          <p:cNvSpPr/>
          <p:nvPr/>
        </p:nvSpPr>
        <p:spPr>
          <a:xfrm>
            <a:off y="5449826" x="7546975"/>
            <a:ext cy="1409700" cx="1139824"/>
          </a:xfrm>
          <a:custGeom>
            <a:pathLst>
              <a:path w="1437" extrusionOk="0" h="1776">
                <a:moveTo>
                  <a:pt y="1776" x="1435"/>
                </a:moveTo>
                <a:lnTo>
                  <a:pt y="1776" x="0"/>
                </a:lnTo>
                <a:lnTo>
                  <a:pt y="0" x="2"/>
                </a:lnTo>
                <a:lnTo>
                  <a:pt y="0" x="1437"/>
                </a:lnTo>
                <a:lnTo>
                  <a:pt y="1776" x="1435"/>
                </a:lnTo>
                <a:close/>
              </a:path>
            </a:pathLst>
          </a:custGeom>
          <a:solidFill>
            <a:schemeClr val="lt2"/>
          </a:solidFill>
          <a:ln>
            <a:noFill/>
          </a:ln>
        </p:spPr>
        <p:txBody>
          <a:bodyPr bIns="45700" rIns="91425" lIns="91425" tIns="45700" anchor="t" anchorCtr="0">
            <a:noAutofit/>
          </a:bodyPr>
          <a:lstStyle/>
          <a:p/>
        </p:txBody>
      </p:sp>
      <p:sp>
        <p:nvSpPr>
          <p:cNvPr id="14" name="Shape 14"/>
          <p:cNvSpPr txBox="1"/>
          <p:nvPr>
            <p:ph type="ctrTitle"/>
          </p:nvPr>
        </p:nvSpPr>
        <p:spPr>
          <a:xfrm>
            <a:off y="2916233" x="2220060"/>
            <a:ext cy="1650599" cx="4710000"/>
          </a:xfrm>
          <a:prstGeom prst="rect">
            <a:avLst/>
          </a:prstGeom>
          <a:noFill/>
          <a:ln>
            <a:noFill/>
          </a:ln>
        </p:spPr>
        <p:txBody>
          <a:bodyPr bIns="91425" rIns="91425" lIns="91425" tIns="91425" anchor="b" anchorCtr="0"/>
          <a:lstStyle>
            <a:lvl1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1pPr>
            <a:lvl2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2pPr>
            <a:lvl3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3pPr>
            <a:lvl4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4pPr>
            <a:lvl5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5pPr>
            <a:lvl6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6pPr>
            <a:lvl7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7pPr>
            <a:lvl8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8pPr>
            <a:lvl9pPr algn="ctr" rtl="0" indent="304800" marL="0">
              <a:spcBef>
                <a:spcPts val="0"/>
              </a:spcBef>
              <a:buClr>
                <a:schemeClr val="accent1"/>
              </a:buClr>
              <a:buSzPct val="100000"/>
              <a:buFont typeface="Arial"/>
              <a:buNone/>
              <a:defRPr strike="noStrike" u="none" b="1" cap="none" baseline="0" sz="4800" i="0">
                <a:solidFill>
                  <a:schemeClr val="accent1"/>
                </a:solidFill>
                <a:latin typeface="Arial"/>
                <a:ea typeface="Arial"/>
                <a:cs typeface="Arial"/>
                <a:sym typeface="Arial"/>
              </a:defRPr>
            </a:lvl9pPr>
          </a:lstStyle>
          <a:p/>
        </p:txBody>
      </p:sp>
      <p:sp>
        <p:nvSpPr>
          <p:cNvPr id="15" name="Shape 15"/>
          <p:cNvSpPr txBox="1"/>
          <p:nvPr>
            <p:ph idx="1" type="subTitle"/>
          </p:nvPr>
        </p:nvSpPr>
        <p:spPr>
          <a:xfrm>
            <a:off y="4974907" x="2220060"/>
            <a:ext cy="884999" cx="4710000"/>
          </a:xfrm>
          <a:prstGeom prst="rect">
            <a:avLst/>
          </a:prstGeom>
          <a:noFill/>
          <a:ln>
            <a:noFill/>
          </a:ln>
        </p:spPr>
        <p:txBody>
          <a:bodyPr bIns="91425" rIns="91425" lIns="91425" tIns="91425" anchor="t" anchorCtr="0"/>
          <a:lstStyle>
            <a:lvl1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1pPr>
            <a:lvl2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2pPr>
            <a:lvl3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3pPr>
            <a:lvl4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4pPr>
            <a:lvl5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5pPr>
            <a:lvl6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6pPr>
            <a:lvl7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7pPr>
            <a:lvl8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8pPr>
            <a:lvl9pPr algn="ctr" rtl="0" indent="152400" marL="0">
              <a:spcBef>
                <a:spcPts val="0"/>
              </a:spcBef>
              <a:buClr>
                <a:schemeClr val="lt2"/>
              </a:buClr>
              <a:buSzPct val="100000"/>
              <a:buFont typeface="Arial"/>
              <a:buNone/>
              <a:defRPr strike="noStrike" u="none" b="0" cap="none" baseline="0" sz="2400" i="0">
                <a:solidFill>
                  <a:schemeClr val="lt2"/>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id="16" name="Shape 16"/>
        <p:cNvGrpSpPr/>
        <p:nvPr/>
      </p:nvGrpSpPr>
      <p:grpSpPr>
        <a:xfrm>
          <a:off y="0" x="0"/>
          <a:ext cy="0" cx="0"/>
          <a:chOff y="0" x="0"/>
          <a:chExt cy="0" cx="0"/>
        </a:xfrm>
      </p:grpSpPr>
      <p:sp>
        <p:nvSpPr>
          <p:cNvPr id="17" name="Shape 17"/>
          <p:cNvSpPr/>
          <p:nvPr/>
        </p:nvSpPr>
        <p:spPr>
          <a:xfrm>
            <a:off y="1371600" x="152401"/>
            <a:ext cy="3182937" cx="2208212"/>
          </a:xfrm>
          <a:custGeom>
            <a:pathLst>
              <a:path w="2782" extrusionOk="0" h="4010">
                <a:moveTo>
                  <a:pt y="719" x="635"/>
                </a:moveTo>
                <a:lnTo>
                  <a:pt y="719" x="635"/>
                </a:lnTo>
                <a:lnTo>
                  <a:pt y="4010" x="635"/>
                </a:lnTo>
                <a:lnTo>
                  <a:pt y="4010" x="0"/>
                </a:lnTo>
                <a:lnTo>
                  <a:pt y="418" x="0"/>
                </a:lnTo>
                <a:lnTo>
                  <a:pt y="418" x="0"/>
                </a:lnTo>
                <a:lnTo>
                  <a:pt y="397" x="0"/>
                </a:lnTo>
                <a:lnTo>
                  <a:pt y="376" x="2"/>
                </a:lnTo>
                <a:lnTo>
                  <a:pt y="355" x="5"/>
                </a:lnTo>
                <a:lnTo>
                  <a:pt y="333" x="10"/>
                </a:lnTo>
                <a:lnTo>
                  <a:pt y="314" x="15"/>
                </a:lnTo>
                <a:lnTo>
                  <a:pt y="294" x="21"/>
                </a:lnTo>
                <a:lnTo>
                  <a:pt y="275" x="29"/>
                </a:lnTo>
                <a:lnTo>
                  <a:pt y="255" x="39"/>
                </a:lnTo>
                <a:lnTo>
                  <a:pt y="237" x="49"/>
                </a:lnTo>
                <a:lnTo>
                  <a:pt y="219" x="60"/>
                </a:lnTo>
                <a:lnTo>
                  <a:pt y="201" x="72"/>
                </a:lnTo>
                <a:lnTo>
                  <a:pt y="185" x="85"/>
                </a:lnTo>
                <a:lnTo>
                  <a:pt y="169" x="100"/>
                </a:lnTo>
                <a:lnTo>
                  <a:pt y="152" x="114"/>
                </a:lnTo>
                <a:lnTo>
                  <a:pt y="137" x="131"/>
                </a:lnTo>
                <a:lnTo>
                  <a:pt y="123" x="147"/>
                </a:lnTo>
                <a:lnTo>
                  <a:pt y="110" x="165"/>
                </a:lnTo>
                <a:lnTo>
                  <a:pt y="97" x="183"/>
                </a:lnTo>
                <a:lnTo>
                  <a:pt y="84" x="202"/>
                </a:lnTo>
                <a:lnTo>
                  <a:pt y="72" x="222"/>
                </a:lnTo>
                <a:lnTo>
                  <a:pt y="61" x="242"/>
                </a:lnTo>
                <a:lnTo>
                  <a:pt y="51" x="263"/>
                </a:lnTo>
                <a:lnTo>
                  <a:pt y="41" x="286"/>
                </a:lnTo>
                <a:lnTo>
                  <a:pt y="33" x="307"/>
                </a:lnTo>
                <a:lnTo>
                  <a:pt y="26" x="330"/>
                </a:lnTo>
                <a:lnTo>
                  <a:pt y="20" x="354"/>
                </a:lnTo>
                <a:lnTo>
                  <a:pt y="13" x="379"/>
                </a:lnTo>
                <a:lnTo>
                  <a:pt y="9" x="403"/>
                </a:lnTo>
                <a:lnTo>
                  <a:pt y="5" x="428"/>
                </a:lnTo>
                <a:lnTo>
                  <a:pt y="4" x="452"/>
                </a:lnTo>
                <a:lnTo>
                  <a:pt y="2" x="478"/>
                </a:lnTo>
                <a:lnTo>
                  <a:pt y="0" x="504"/>
                </a:lnTo>
                <a:lnTo>
                  <a:pt y="0" x="2782"/>
                </a:lnTo>
                <a:lnTo>
                  <a:pt y="263" x="2782"/>
                </a:lnTo>
                <a:lnTo>
                  <a:pt y="263" x="1092"/>
                </a:lnTo>
                <a:lnTo>
                  <a:pt y="263" x="1092"/>
                </a:lnTo>
                <a:lnTo>
                  <a:pt y="263" x="1069"/>
                </a:lnTo>
                <a:lnTo>
                  <a:pt y="265" x="1045"/>
                </a:lnTo>
                <a:lnTo>
                  <a:pt y="268" x="1022"/>
                </a:lnTo>
                <a:lnTo>
                  <a:pt y="271" x="1001"/>
                </a:lnTo>
                <a:lnTo>
                  <a:pt y="276" x="978"/>
                </a:lnTo>
                <a:lnTo>
                  <a:pt y="283" x="957"/>
                </a:lnTo>
                <a:lnTo>
                  <a:pt y="291" x="935"/>
                </a:lnTo>
                <a:lnTo>
                  <a:pt y="299" x="914"/>
                </a:lnTo>
                <a:lnTo>
                  <a:pt y="307" x="895"/>
                </a:lnTo>
                <a:lnTo>
                  <a:pt y="317" x="875"/>
                </a:lnTo>
                <a:lnTo>
                  <a:pt y="329" x="855"/>
                </a:lnTo>
                <a:lnTo>
                  <a:pt y="340" x="838"/>
                </a:lnTo>
                <a:lnTo>
                  <a:pt y="353" x="820"/>
                </a:lnTo>
                <a:lnTo>
                  <a:pt y="368" x="802"/>
                </a:lnTo>
                <a:lnTo>
                  <a:pt y="381" x="785"/>
                </a:lnTo>
                <a:lnTo>
                  <a:pt y="397" x="769"/>
                </a:lnTo>
                <a:lnTo>
                  <a:pt y="412" x="754"/>
                </a:lnTo>
                <a:lnTo>
                  <a:pt y="428" x="740"/>
                </a:lnTo>
                <a:lnTo>
                  <a:pt y="446" x="727"/>
                </a:lnTo>
                <a:lnTo>
                  <a:pt y="464" x="713"/>
                </a:lnTo>
                <a:lnTo>
                  <a:pt y="482" x="702"/>
                </a:lnTo>
                <a:lnTo>
                  <a:pt y="502" x="691"/>
                </a:lnTo>
                <a:lnTo>
                  <a:pt y="521" x="681"/>
                </a:lnTo>
                <a:lnTo>
                  <a:pt y="542" x="671"/>
                </a:lnTo>
                <a:lnTo>
                  <a:pt y="562" x="663"/>
                </a:lnTo>
                <a:lnTo>
                  <a:pt y="583" x="656"/>
                </a:lnTo>
                <a:lnTo>
                  <a:pt y="606" x="650"/>
                </a:lnTo>
                <a:lnTo>
                  <a:pt y="627" x="645"/>
                </a:lnTo>
                <a:lnTo>
                  <a:pt y="650" x="640"/>
                </a:lnTo>
                <a:lnTo>
                  <a:pt y="673" x="638"/>
                </a:lnTo>
                <a:lnTo>
                  <a:pt y="696" x="637"/>
                </a:lnTo>
                <a:lnTo>
                  <a:pt y="719" x="635"/>
                </a:lnTo>
                <a:lnTo>
                  <a:pt y="719" x="635"/>
                </a:lnTo>
                <a:close/>
              </a:path>
            </a:pathLst>
          </a:custGeom>
          <a:solidFill>
            <a:schemeClr val="lt2"/>
          </a:solidFill>
          <a:ln>
            <a:noFill/>
          </a:ln>
        </p:spPr>
        <p:txBody>
          <a:bodyPr bIns="45700" rIns="91425" lIns="91425" tIns="45700" anchor="t" anchorCtr="0">
            <a:noAutofit/>
          </a:bodyPr>
          <a:lstStyle/>
          <a:p/>
        </p:txBody>
      </p:sp>
      <p:sp>
        <p:nvSpPr>
          <p:cNvPr id="18" name="Shape 18"/>
          <p:cNvSpPr/>
          <p:nvPr/>
        </p:nvSpPr>
        <p:spPr>
          <a:xfrm>
            <a:off y="4641850" x="152401"/>
            <a:ext cy="2216099" cx="498599"/>
          </a:xfrm>
          <a:prstGeom prst="rect">
            <a:avLst/>
          </a:prstGeom>
          <a:solidFill>
            <a:schemeClr val="accent3"/>
          </a:solidFill>
          <a:ln>
            <a:noFill/>
          </a:ln>
        </p:spPr>
        <p:txBody>
          <a:bodyPr bIns="45700" rIns="91425" lIns="91425" tIns="45700" anchor="t" anchorCtr="0">
            <a:noAutofit/>
          </a:bodyPr>
          <a:lstStyle/>
          <a:p/>
        </p:txBody>
      </p:sp>
      <p:sp>
        <p:nvSpPr>
          <p:cNvPr id="19" name="Shape 19"/>
          <p:cNvSpPr/>
          <p:nvPr/>
        </p:nvSpPr>
        <p:spPr>
          <a:xfrm>
            <a:off y="1371600" x="2413000"/>
            <a:ext cy="207900" cx="2432099"/>
          </a:xfrm>
          <a:prstGeom prst="rect">
            <a:avLst/>
          </a:prstGeom>
          <a:solidFill>
            <a:schemeClr val="accent3"/>
          </a:solidFill>
          <a:ln>
            <a:noFill/>
          </a:ln>
        </p:spPr>
        <p:txBody>
          <a:bodyPr bIns="45700" rIns="91425" lIns="91425" tIns="45700" anchor="t" anchorCtr="0">
            <a:noAutofit/>
          </a:bodyPr>
          <a:lstStyle/>
          <a:p/>
        </p:txBody>
      </p:sp>
      <p:sp>
        <p:nvSpPr>
          <p:cNvPr id="20" name="Shape 20"/>
          <p:cNvSpPr/>
          <p:nvPr/>
        </p:nvSpPr>
        <p:spPr>
          <a:xfrm>
            <a:off y="1371600" x="4911726"/>
            <a:ext cy="207900" cx="1965299"/>
          </a:xfrm>
          <a:prstGeom prst="rect">
            <a:avLst/>
          </a:prstGeom>
          <a:solidFill>
            <a:srgbClr val="E3BC6D"/>
          </a:solidFill>
          <a:ln>
            <a:noFill/>
          </a:ln>
        </p:spPr>
        <p:txBody>
          <a:bodyPr bIns="45700" rIns="91425" lIns="91425" tIns="45700" anchor="t" anchorCtr="0">
            <a:noAutofit/>
          </a:bodyPr>
          <a:lstStyle/>
          <a:p/>
        </p:txBody>
      </p:sp>
      <p:sp>
        <p:nvSpPr>
          <p:cNvPr id="21" name="Shape 21"/>
          <p:cNvSpPr/>
          <p:nvPr/>
        </p:nvSpPr>
        <p:spPr>
          <a:xfrm>
            <a:off y="1371600" x="6943725"/>
            <a:ext cy="207900" cx="2200199"/>
          </a:xfrm>
          <a:prstGeom prst="rect">
            <a:avLst/>
          </a:prstGeom>
          <a:solidFill>
            <a:schemeClr val="accent4"/>
          </a:solidFill>
          <a:ln>
            <a:noFill/>
          </a:ln>
        </p:spPr>
        <p:txBody>
          <a:bodyPr bIns="45700" rIns="91425" lIns="91425" tIns="45700" anchor="t" anchorCtr="0">
            <a:noAutofit/>
          </a:bodyPr>
          <a:lstStyle/>
          <a:p/>
        </p:txBody>
      </p:sp>
      <p:sp>
        <p:nvSpPr>
          <p:cNvPr id="22" name="Shape 22"/>
          <p:cNvSpPr txBox="1"/>
          <p:nvPr>
            <p:ph idx="1" type="body"/>
          </p:nvPr>
        </p:nvSpPr>
        <p:spPr>
          <a:xfrm>
            <a:off y="1579562" x="854948"/>
            <a:ext cy="4988100" cx="7831799"/>
          </a:xfrm>
          <a:prstGeom prst="rect">
            <a:avLst/>
          </a:prstGeom>
          <a:noFill/>
          <a:ln>
            <a:noFill/>
          </a:ln>
        </p:spPr>
        <p:txBody>
          <a:bodyPr bIns="91425" rIns="91425" lIns="91425" tIns="91425" anchor="t" anchorCtr="0"/>
          <a:lstStyle>
            <a:lvl1pPr rtl="0" indent="-457200" marL="457200">
              <a:defRPr>
                <a:solidFill>
                  <a:schemeClr val="lt2"/>
                </a:solidFill>
              </a:defRPr>
            </a:lvl1pPr>
            <a:lvl2pPr rtl="0" indent="-342900" marL="800100">
              <a:defRPr>
                <a:solidFill>
                  <a:schemeClr val="lt2"/>
                </a:solidFill>
              </a:defRPr>
            </a:lvl2pPr>
            <a:lvl3pPr rtl="0" indent="-342900" marL="1257300">
              <a:defRPr>
                <a:solidFill>
                  <a:schemeClr val="lt2"/>
                </a:solidFill>
              </a:defRPr>
            </a:lvl3pPr>
            <a:lvl4pPr rtl="0" indent="-285750" marL="1657350">
              <a:defRPr>
                <a:solidFill>
                  <a:schemeClr val="lt2"/>
                </a:solidFill>
              </a:defRPr>
            </a:lvl4pPr>
            <a:lvl5pPr rtl="0" indent="-285750" marL="2114550">
              <a:defRPr sz="1800">
                <a:solidFill>
                  <a:schemeClr val="lt2"/>
                </a:solidFill>
              </a:defRPr>
            </a:lvl5pPr>
            <a:lvl6pPr rtl="0" indent="-285750" marL="2571750">
              <a:defRPr sz="1800">
                <a:solidFill>
                  <a:schemeClr val="lt2"/>
                </a:solidFill>
              </a:defRPr>
            </a:lvl6pPr>
            <a:lvl7pPr rtl="0" indent="-285750" marL="3028950">
              <a:defRPr sz="1800">
                <a:solidFill>
                  <a:schemeClr val="lt2"/>
                </a:solidFill>
              </a:defRPr>
            </a:lvl7pPr>
            <a:lvl8pPr rtl="0" indent="-285750" marL="3486150">
              <a:defRPr sz="1800">
                <a:solidFill>
                  <a:schemeClr val="lt2"/>
                </a:solidFill>
              </a:defRPr>
            </a:lvl8pPr>
            <a:lvl9pPr rtl="0" indent="-285750" marL="3943350">
              <a:defRPr sz="1800">
                <a:solidFill>
                  <a:schemeClr val="lt2"/>
                </a:solidFill>
              </a:defRPr>
            </a:lvl9pPr>
          </a:lstStyle>
          <a:p/>
        </p:txBody>
      </p:sp>
      <p:sp>
        <p:nvSpPr>
          <p:cNvPr id="23" name="Shape 23"/>
          <p:cNvSpPr txBox="1"/>
          <p:nvPr>
            <p:ph type="title"/>
          </p:nvPr>
        </p:nvSpPr>
        <p:spPr>
          <a:xfrm>
            <a:off y="216537" x="854948"/>
            <a:ext cy="1143000" cx="7831799"/>
          </a:xfrm>
          <a:prstGeom prst="rect">
            <a:avLst/>
          </a:prstGeom>
          <a:noFill/>
          <a:ln>
            <a:noFill/>
          </a:ln>
        </p:spPr>
        <p:txBody>
          <a:bodyPr bIns="91425" rIns="91425" lIns="91425" tIns="91425" anchor="b" anchorCtr="0"/>
          <a:lstStyle>
            <a:lvl1pPr algn="l" rtl="0">
              <a:spcBef>
                <a:spcPts val="0"/>
              </a:spcBef>
              <a:buSzPct val="100000"/>
              <a:buFont typeface="Arial"/>
              <a:buNone/>
              <a:defRPr b="1" sz="3600">
                <a:solidFill>
                  <a:schemeClr val="accent1"/>
                </a:solidFill>
                <a:latin typeface="Arial"/>
                <a:ea typeface="Arial"/>
                <a:cs typeface="Arial"/>
                <a:sym typeface="Arial"/>
              </a:defRPr>
            </a:lvl1pPr>
            <a:lvl2pPr algn="l" rtl="0">
              <a:spcBef>
                <a:spcPts val="0"/>
              </a:spcBef>
              <a:buSzPct val="100000"/>
              <a:buFont typeface="Arial"/>
              <a:buNone/>
              <a:defRPr b="1" sz="3600">
                <a:solidFill>
                  <a:schemeClr val="accent1"/>
                </a:solidFill>
                <a:latin typeface="Arial"/>
                <a:ea typeface="Arial"/>
                <a:cs typeface="Arial"/>
                <a:sym typeface="Arial"/>
              </a:defRPr>
            </a:lvl2pPr>
            <a:lvl3pPr algn="l" rtl="0">
              <a:spcBef>
                <a:spcPts val="0"/>
              </a:spcBef>
              <a:buSzPct val="100000"/>
              <a:buFont typeface="Arial"/>
              <a:buNone/>
              <a:defRPr b="1" sz="3600">
                <a:solidFill>
                  <a:schemeClr val="accent1"/>
                </a:solidFill>
                <a:latin typeface="Arial"/>
                <a:ea typeface="Arial"/>
                <a:cs typeface="Arial"/>
                <a:sym typeface="Arial"/>
              </a:defRPr>
            </a:lvl3pPr>
            <a:lvl4pPr algn="l" rtl="0">
              <a:spcBef>
                <a:spcPts val="0"/>
              </a:spcBef>
              <a:buSzPct val="100000"/>
              <a:buFont typeface="Arial"/>
              <a:buNone/>
              <a:defRPr b="1" sz="3600">
                <a:solidFill>
                  <a:schemeClr val="accent1"/>
                </a:solidFill>
                <a:latin typeface="Arial"/>
                <a:ea typeface="Arial"/>
                <a:cs typeface="Arial"/>
                <a:sym typeface="Arial"/>
              </a:defRPr>
            </a:lvl4pPr>
            <a:lvl5pPr algn="l" rtl="0">
              <a:spcBef>
                <a:spcPts val="0"/>
              </a:spcBef>
              <a:buSzPct val="100000"/>
              <a:buFont typeface="Arial"/>
              <a:buNone/>
              <a:defRPr b="1" sz="3600">
                <a:solidFill>
                  <a:schemeClr val="accent1"/>
                </a:solidFill>
                <a:latin typeface="Arial"/>
                <a:ea typeface="Arial"/>
                <a:cs typeface="Arial"/>
                <a:sym typeface="Arial"/>
              </a:defRPr>
            </a:lvl5pPr>
            <a:lvl6pPr algn="l" rtl="0">
              <a:spcBef>
                <a:spcPts val="0"/>
              </a:spcBef>
              <a:buSzPct val="100000"/>
              <a:buFont typeface="Arial"/>
              <a:buNone/>
              <a:defRPr b="1" sz="3600">
                <a:solidFill>
                  <a:schemeClr val="accent1"/>
                </a:solidFill>
                <a:latin typeface="Arial"/>
                <a:ea typeface="Arial"/>
                <a:cs typeface="Arial"/>
                <a:sym typeface="Arial"/>
              </a:defRPr>
            </a:lvl6pPr>
            <a:lvl7pPr algn="l" rtl="0">
              <a:spcBef>
                <a:spcPts val="0"/>
              </a:spcBef>
              <a:buSzPct val="100000"/>
              <a:buFont typeface="Arial"/>
              <a:buNone/>
              <a:defRPr b="1" sz="3600">
                <a:solidFill>
                  <a:schemeClr val="accent1"/>
                </a:solidFill>
                <a:latin typeface="Arial"/>
                <a:ea typeface="Arial"/>
                <a:cs typeface="Arial"/>
                <a:sym typeface="Arial"/>
              </a:defRPr>
            </a:lvl7pPr>
            <a:lvl8pPr algn="l" rtl="0">
              <a:spcBef>
                <a:spcPts val="0"/>
              </a:spcBef>
              <a:buSzPct val="100000"/>
              <a:buFont typeface="Arial"/>
              <a:buNone/>
              <a:defRPr b="1" sz="3600">
                <a:solidFill>
                  <a:schemeClr val="accent1"/>
                </a:solidFill>
                <a:latin typeface="Arial"/>
                <a:ea typeface="Arial"/>
                <a:cs typeface="Arial"/>
                <a:sym typeface="Arial"/>
              </a:defRPr>
            </a:lvl8pPr>
            <a:lvl9pPr algn="l" rtl="0">
              <a:spcBef>
                <a:spcPts val="0"/>
              </a:spcBef>
              <a:buSzPct val="100000"/>
              <a:buFont typeface="Arial"/>
              <a:buNone/>
              <a:defRPr b="1" sz="3600">
                <a:solidFill>
                  <a:schemeClr val="accent1"/>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id="24" name="Shape 24"/>
        <p:cNvGrpSpPr/>
        <p:nvPr/>
      </p:nvGrpSpPr>
      <p:grpSpPr>
        <a:xfrm>
          <a:off y="0" x="0"/>
          <a:ext cy="0" cx="0"/>
          <a:chOff y="0" x="0"/>
          <a:chExt cy="0" cx="0"/>
        </a:xfrm>
      </p:grpSpPr>
      <p:sp>
        <p:nvSpPr>
          <p:cNvPr id="25" name="Shape 25"/>
          <p:cNvSpPr/>
          <p:nvPr/>
        </p:nvSpPr>
        <p:spPr>
          <a:xfrm>
            <a:off y="1371600" x="152401"/>
            <a:ext cy="3182937" cx="2208212"/>
          </a:xfrm>
          <a:custGeom>
            <a:pathLst>
              <a:path w="2782" extrusionOk="0" h="4010">
                <a:moveTo>
                  <a:pt y="719" x="635"/>
                </a:moveTo>
                <a:lnTo>
                  <a:pt y="719" x="635"/>
                </a:lnTo>
                <a:lnTo>
                  <a:pt y="4010" x="635"/>
                </a:lnTo>
                <a:lnTo>
                  <a:pt y="4010" x="0"/>
                </a:lnTo>
                <a:lnTo>
                  <a:pt y="418" x="0"/>
                </a:lnTo>
                <a:lnTo>
                  <a:pt y="418" x="0"/>
                </a:lnTo>
                <a:lnTo>
                  <a:pt y="397" x="0"/>
                </a:lnTo>
                <a:lnTo>
                  <a:pt y="376" x="2"/>
                </a:lnTo>
                <a:lnTo>
                  <a:pt y="355" x="5"/>
                </a:lnTo>
                <a:lnTo>
                  <a:pt y="333" x="10"/>
                </a:lnTo>
                <a:lnTo>
                  <a:pt y="314" x="15"/>
                </a:lnTo>
                <a:lnTo>
                  <a:pt y="294" x="21"/>
                </a:lnTo>
                <a:lnTo>
                  <a:pt y="275" x="29"/>
                </a:lnTo>
                <a:lnTo>
                  <a:pt y="255" x="39"/>
                </a:lnTo>
                <a:lnTo>
                  <a:pt y="237" x="49"/>
                </a:lnTo>
                <a:lnTo>
                  <a:pt y="219" x="60"/>
                </a:lnTo>
                <a:lnTo>
                  <a:pt y="201" x="72"/>
                </a:lnTo>
                <a:lnTo>
                  <a:pt y="185" x="85"/>
                </a:lnTo>
                <a:lnTo>
                  <a:pt y="169" x="100"/>
                </a:lnTo>
                <a:lnTo>
                  <a:pt y="152" x="114"/>
                </a:lnTo>
                <a:lnTo>
                  <a:pt y="137" x="131"/>
                </a:lnTo>
                <a:lnTo>
                  <a:pt y="123" x="147"/>
                </a:lnTo>
                <a:lnTo>
                  <a:pt y="110" x="165"/>
                </a:lnTo>
                <a:lnTo>
                  <a:pt y="97" x="183"/>
                </a:lnTo>
                <a:lnTo>
                  <a:pt y="84" x="202"/>
                </a:lnTo>
                <a:lnTo>
                  <a:pt y="72" x="222"/>
                </a:lnTo>
                <a:lnTo>
                  <a:pt y="61" x="242"/>
                </a:lnTo>
                <a:lnTo>
                  <a:pt y="51" x="263"/>
                </a:lnTo>
                <a:lnTo>
                  <a:pt y="41" x="286"/>
                </a:lnTo>
                <a:lnTo>
                  <a:pt y="33" x="307"/>
                </a:lnTo>
                <a:lnTo>
                  <a:pt y="26" x="330"/>
                </a:lnTo>
                <a:lnTo>
                  <a:pt y="20" x="354"/>
                </a:lnTo>
                <a:lnTo>
                  <a:pt y="13" x="379"/>
                </a:lnTo>
                <a:lnTo>
                  <a:pt y="9" x="403"/>
                </a:lnTo>
                <a:lnTo>
                  <a:pt y="5" x="428"/>
                </a:lnTo>
                <a:lnTo>
                  <a:pt y="4" x="452"/>
                </a:lnTo>
                <a:lnTo>
                  <a:pt y="2" x="478"/>
                </a:lnTo>
                <a:lnTo>
                  <a:pt y="0" x="504"/>
                </a:lnTo>
                <a:lnTo>
                  <a:pt y="0" x="2782"/>
                </a:lnTo>
                <a:lnTo>
                  <a:pt y="263" x="2782"/>
                </a:lnTo>
                <a:lnTo>
                  <a:pt y="263" x="1092"/>
                </a:lnTo>
                <a:lnTo>
                  <a:pt y="263" x="1092"/>
                </a:lnTo>
                <a:lnTo>
                  <a:pt y="263" x="1069"/>
                </a:lnTo>
                <a:lnTo>
                  <a:pt y="265" x="1045"/>
                </a:lnTo>
                <a:lnTo>
                  <a:pt y="268" x="1022"/>
                </a:lnTo>
                <a:lnTo>
                  <a:pt y="271" x="1001"/>
                </a:lnTo>
                <a:lnTo>
                  <a:pt y="276" x="978"/>
                </a:lnTo>
                <a:lnTo>
                  <a:pt y="283" x="957"/>
                </a:lnTo>
                <a:lnTo>
                  <a:pt y="291" x="935"/>
                </a:lnTo>
                <a:lnTo>
                  <a:pt y="299" x="914"/>
                </a:lnTo>
                <a:lnTo>
                  <a:pt y="307" x="895"/>
                </a:lnTo>
                <a:lnTo>
                  <a:pt y="317" x="875"/>
                </a:lnTo>
                <a:lnTo>
                  <a:pt y="329" x="855"/>
                </a:lnTo>
                <a:lnTo>
                  <a:pt y="340" x="838"/>
                </a:lnTo>
                <a:lnTo>
                  <a:pt y="353" x="820"/>
                </a:lnTo>
                <a:lnTo>
                  <a:pt y="368" x="802"/>
                </a:lnTo>
                <a:lnTo>
                  <a:pt y="381" x="785"/>
                </a:lnTo>
                <a:lnTo>
                  <a:pt y="397" x="769"/>
                </a:lnTo>
                <a:lnTo>
                  <a:pt y="412" x="754"/>
                </a:lnTo>
                <a:lnTo>
                  <a:pt y="428" x="740"/>
                </a:lnTo>
                <a:lnTo>
                  <a:pt y="446" x="727"/>
                </a:lnTo>
                <a:lnTo>
                  <a:pt y="464" x="713"/>
                </a:lnTo>
                <a:lnTo>
                  <a:pt y="482" x="702"/>
                </a:lnTo>
                <a:lnTo>
                  <a:pt y="502" x="691"/>
                </a:lnTo>
                <a:lnTo>
                  <a:pt y="521" x="681"/>
                </a:lnTo>
                <a:lnTo>
                  <a:pt y="542" x="671"/>
                </a:lnTo>
                <a:lnTo>
                  <a:pt y="562" x="663"/>
                </a:lnTo>
                <a:lnTo>
                  <a:pt y="583" x="656"/>
                </a:lnTo>
                <a:lnTo>
                  <a:pt y="606" x="650"/>
                </a:lnTo>
                <a:lnTo>
                  <a:pt y="627" x="645"/>
                </a:lnTo>
                <a:lnTo>
                  <a:pt y="650" x="640"/>
                </a:lnTo>
                <a:lnTo>
                  <a:pt y="673" x="638"/>
                </a:lnTo>
                <a:lnTo>
                  <a:pt y="696" x="637"/>
                </a:lnTo>
                <a:lnTo>
                  <a:pt y="719" x="635"/>
                </a:lnTo>
                <a:lnTo>
                  <a:pt y="719" x="635"/>
                </a:lnTo>
                <a:close/>
              </a:path>
            </a:pathLst>
          </a:custGeom>
          <a:solidFill>
            <a:schemeClr val="lt2"/>
          </a:solidFill>
          <a:ln>
            <a:noFill/>
          </a:ln>
        </p:spPr>
        <p:txBody>
          <a:bodyPr bIns="45700" rIns="91425" lIns="91425" tIns="45700" anchor="t" anchorCtr="0">
            <a:noAutofit/>
          </a:bodyPr>
          <a:lstStyle/>
          <a:p/>
        </p:txBody>
      </p:sp>
      <p:sp>
        <p:nvSpPr>
          <p:cNvPr id="26" name="Shape 26"/>
          <p:cNvSpPr/>
          <p:nvPr/>
        </p:nvSpPr>
        <p:spPr>
          <a:xfrm>
            <a:off y="4641850" x="152401"/>
            <a:ext cy="2216099" cx="498599"/>
          </a:xfrm>
          <a:prstGeom prst="rect">
            <a:avLst/>
          </a:prstGeom>
          <a:solidFill>
            <a:schemeClr val="accent3"/>
          </a:solidFill>
          <a:ln>
            <a:noFill/>
          </a:ln>
        </p:spPr>
        <p:txBody>
          <a:bodyPr bIns="45700" rIns="91425" lIns="91425" tIns="45700" anchor="t" anchorCtr="0">
            <a:noAutofit/>
          </a:bodyPr>
          <a:lstStyle/>
          <a:p/>
        </p:txBody>
      </p:sp>
      <p:sp>
        <p:nvSpPr>
          <p:cNvPr id="27" name="Shape 27"/>
          <p:cNvSpPr/>
          <p:nvPr/>
        </p:nvSpPr>
        <p:spPr>
          <a:xfrm>
            <a:off y="1371600" x="2413000"/>
            <a:ext cy="207900" cx="2432099"/>
          </a:xfrm>
          <a:prstGeom prst="rect">
            <a:avLst/>
          </a:prstGeom>
          <a:solidFill>
            <a:schemeClr val="accent3"/>
          </a:solidFill>
          <a:ln>
            <a:noFill/>
          </a:ln>
        </p:spPr>
        <p:txBody>
          <a:bodyPr bIns="45700" rIns="91425" lIns="91425" tIns="45700" anchor="t" anchorCtr="0">
            <a:noAutofit/>
          </a:bodyPr>
          <a:lstStyle/>
          <a:p/>
        </p:txBody>
      </p:sp>
      <p:sp>
        <p:nvSpPr>
          <p:cNvPr id="28" name="Shape 28"/>
          <p:cNvSpPr/>
          <p:nvPr/>
        </p:nvSpPr>
        <p:spPr>
          <a:xfrm>
            <a:off y="1371600" x="4911726"/>
            <a:ext cy="207900" cx="1965299"/>
          </a:xfrm>
          <a:prstGeom prst="rect">
            <a:avLst/>
          </a:prstGeom>
          <a:solidFill>
            <a:srgbClr val="E3BC6D"/>
          </a:solidFill>
          <a:ln>
            <a:noFill/>
          </a:ln>
        </p:spPr>
        <p:txBody>
          <a:bodyPr bIns="45700" rIns="91425" lIns="91425" tIns="45700" anchor="t" anchorCtr="0">
            <a:noAutofit/>
          </a:bodyPr>
          <a:lstStyle/>
          <a:p/>
        </p:txBody>
      </p:sp>
      <p:sp>
        <p:nvSpPr>
          <p:cNvPr id="29" name="Shape 29"/>
          <p:cNvSpPr/>
          <p:nvPr/>
        </p:nvSpPr>
        <p:spPr>
          <a:xfrm>
            <a:off y="1371600" x="6943725"/>
            <a:ext cy="207900" cx="2200199"/>
          </a:xfrm>
          <a:prstGeom prst="rect">
            <a:avLst/>
          </a:prstGeom>
          <a:solidFill>
            <a:schemeClr val="accent4"/>
          </a:solidFill>
          <a:ln>
            <a:noFill/>
          </a:ln>
        </p:spPr>
        <p:txBody>
          <a:bodyPr bIns="45700" rIns="91425" lIns="91425" tIns="45700" anchor="t" anchorCtr="0">
            <a:noAutofit/>
          </a:bodyPr>
          <a:lstStyle/>
          <a:p/>
        </p:txBody>
      </p:sp>
      <p:sp>
        <p:nvSpPr>
          <p:cNvPr id="30" name="Shape 30"/>
          <p:cNvSpPr txBox="1"/>
          <p:nvPr>
            <p:ph idx="1" type="body"/>
          </p:nvPr>
        </p:nvSpPr>
        <p:spPr>
          <a:xfrm>
            <a:off y="1579562" x="854948"/>
            <a:ext cy="4988100" cx="3859799"/>
          </a:xfrm>
          <a:prstGeom prst="rect">
            <a:avLst/>
          </a:prstGeom>
          <a:noFill/>
          <a:ln>
            <a:noFill/>
          </a:ln>
        </p:spPr>
        <p:txBody>
          <a:bodyPr bIns="91425" rIns="91425" lIns="91425" tIns="91425" anchor="t" anchorCtr="0"/>
          <a:lstStyle>
            <a:lvl1pPr rtl="0" indent="-457200" marL="457200">
              <a:defRPr>
                <a:solidFill>
                  <a:schemeClr val="lt2"/>
                </a:solidFill>
              </a:defRPr>
            </a:lvl1pPr>
            <a:lvl2pPr rtl="0">
              <a:defRPr>
                <a:solidFill>
                  <a:schemeClr val="lt2"/>
                </a:solidFill>
              </a:defRPr>
            </a:lvl2pPr>
            <a:lvl3pPr rtl="0">
              <a:defRPr>
                <a:solidFill>
                  <a:schemeClr val="lt2"/>
                </a:solidFill>
              </a:defRPr>
            </a:lvl3pPr>
            <a:lvl4pPr rtl="0">
              <a:defRPr>
                <a:solidFill>
                  <a:schemeClr val="lt2"/>
                </a:solidFill>
              </a:defRPr>
            </a:lvl4pPr>
            <a:lvl5pPr rtl="0">
              <a:defRPr sz="1800">
                <a:solidFill>
                  <a:schemeClr val="lt2"/>
                </a:solidFill>
              </a:defRPr>
            </a:lvl5pPr>
            <a:lvl6pPr rtl="0">
              <a:defRPr sz="1800">
                <a:solidFill>
                  <a:schemeClr val="lt2"/>
                </a:solidFill>
              </a:defRPr>
            </a:lvl6pPr>
            <a:lvl7pPr rtl="0">
              <a:defRPr sz="1800">
                <a:solidFill>
                  <a:schemeClr val="lt2"/>
                </a:solidFill>
              </a:defRPr>
            </a:lvl7pPr>
            <a:lvl8pPr rtl="0">
              <a:defRPr sz="1800">
                <a:solidFill>
                  <a:schemeClr val="lt2"/>
                </a:solidFill>
              </a:defRPr>
            </a:lvl8pPr>
            <a:lvl9pPr rtl="0">
              <a:defRPr sz="1800">
                <a:solidFill>
                  <a:schemeClr val="lt2"/>
                </a:solidFill>
              </a:defRPr>
            </a:lvl9pPr>
          </a:lstStyle>
          <a:p/>
        </p:txBody>
      </p:sp>
      <p:sp>
        <p:nvSpPr>
          <p:cNvPr id="31" name="Shape 31"/>
          <p:cNvSpPr txBox="1"/>
          <p:nvPr>
            <p:ph idx="2" type="body"/>
          </p:nvPr>
        </p:nvSpPr>
        <p:spPr>
          <a:xfrm>
            <a:off y="1579562" x="4827083"/>
            <a:ext cy="4988100" cx="3859799"/>
          </a:xfrm>
          <a:prstGeom prst="rect">
            <a:avLst/>
          </a:prstGeom>
          <a:noFill/>
          <a:ln>
            <a:noFill/>
          </a:ln>
        </p:spPr>
        <p:txBody>
          <a:bodyPr bIns="91425" rIns="91425" lIns="91425" tIns="91425" anchor="t" anchorCtr="0"/>
          <a:lstStyle>
            <a:lvl1pPr rtl="0" indent="-457200" marL="457200">
              <a:defRPr>
                <a:solidFill>
                  <a:schemeClr val="lt2"/>
                </a:solidFill>
              </a:defRPr>
            </a:lvl1pPr>
            <a:lvl2pPr rtl="0">
              <a:defRPr>
                <a:solidFill>
                  <a:schemeClr val="lt2"/>
                </a:solidFill>
              </a:defRPr>
            </a:lvl2pPr>
            <a:lvl3pPr rtl="0">
              <a:defRPr>
                <a:solidFill>
                  <a:schemeClr val="lt2"/>
                </a:solidFill>
              </a:defRPr>
            </a:lvl3pPr>
            <a:lvl4pPr rtl="0">
              <a:defRPr>
                <a:solidFill>
                  <a:schemeClr val="lt2"/>
                </a:solidFill>
              </a:defRPr>
            </a:lvl4pPr>
            <a:lvl5pPr rtl="0">
              <a:defRPr sz="1800">
                <a:solidFill>
                  <a:schemeClr val="lt2"/>
                </a:solidFill>
              </a:defRPr>
            </a:lvl5pPr>
            <a:lvl6pPr rtl="0">
              <a:defRPr sz="1800">
                <a:solidFill>
                  <a:schemeClr val="lt2"/>
                </a:solidFill>
              </a:defRPr>
            </a:lvl6pPr>
            <a:lvl7pPr rtl="0">
              <a:defRPr sz="1800">
                <a:solidFill>
                  <a:schemeClr val="lt2"/>
                </a:solidFill>
              </a:defRPr>
            </a:lvl7pPr>
            <a:lvl8pPr rtl="0">
              <a:defRPr sz="1800">
                <a:solidFill>
                  <a:schemeClr val="lt2"/>
                </a:solidFill>
              </a:defRPr>
            </a:lvl8pPr>
            <a:lvl9pPr rtl="0">
              <a:defRPr sz="1800">
                <a:solidFill>
                  <a:schemeClr val="lt2"/>
                </a:solidFill>
              </a:defRPr>
            </a:lvl9pPr>
          </a:lstStyle>
          <a:p/>
        </p:txBody>
      </p:sp>
      <p:sp>
        <p:nvSpPr>
          <p:cNvPr id="32" name="Shape 32"/>
          <p:cNvSpPr txBox="1"/>
          <p:nvPr>
            <p:ph type="title"/>
          </p:nvPr>
        </p:nvSpPr>
        <p:spPr>
          <a:xfrm>
            <a:off y="216537" x="854948"/>
            <a:ext cy="1143000" cx="7831799"/>
          </a:xfrm>
          <a:prstGeom prst="rect">
            <a:avLst/>
          </a:prstGeom>
          <a:noFill/>
          <a:ln>
            <a:noFill/>
          </a:ln>
        </p:spPr>
        <p:txBody>
          <a:bodyPr bIns="91425" rIns="91425" lIns="91425" tIns="91425" anchor="b" anchorCtr="0"/>
          <a:lstStyle>
            <a:lvl1pPr algn="l" rtl="0">
              <a:spcBef>
                <a:spcPts val="0"/>
              </a:spcBef>
              <a:buSzPct val="100000"/>
              <a:buFont typeface="Arial"/>
              <a:buNone/>
              <a:defRPr b="1" sz="3600">
                <a:solidFill>
                  <a:schemeClr val="accent1"/>
                </a:solidFill>
                <a:latin typeface="Arial"/>
                <a:ea typeface="Arial"/>
                <a:cs typeface="Arial"/>
                <a:sym typeface="Arial"/>
              </a:defRPr>
            </a:lvl1pPr>
            <a:lvl2pPr algn="l" rtl="0">
              <a:spcBef>
                <a:spcPts val="0"/>
              </a:spcBef>
              <a:buSzPct val="100000"/>
              <a:buFont typeface="Arial"/>
              <a:buNone/>
              <a:defRPr b="1" sz="3600">
                <a:solidFill>
                  <a:schemeClr val="accent1"/>
                </a:solidFill>
                <a:latin typeface="Arial"/>
                <a:ea typeface="Arial"/>
                <a:cs typeface="Arial"/>
                <a:sym typeface="Arial"/>
              </a:defRPr>
            </a:lvl2pPr>
            <a:lvl3pPr algn="l" rtl="0">
              <a:spcBef>
                <a:spcPts val="0"/>
              </a:spcBef>
              <a:buSzPct val="100000"/>
              <a:buFont typeface="Arial"/>
              <a:buNone/>
              <a:defRPr b="1" sz="3600">
                <a:solidFill>
                  <a:schemeClr val="accent1"/>
                </a:solidFill>
                <a:latin typeface="Arial"/>
                <a:ea typeface="Arial"/>
                <a:cs typeface="Arial"/>
                <a:sym typeface="Arial"/>
              </a:defRPr>
            </a:lvl3pPr>
            <a:lvl4pPr algn="l" rtl="0">
              <a:spcBef>
                <a:spcPts val="0"/>
              </a:spcBef>
              <a:buSzPct val="100000"/>
              <a:buFont typeface="Arial"/>
              <a:buNone/>
              <a:defRPr b="1" sz="3600">
                <a:solidFill>
                  <a:schemeClr val="accent1"/>
                </a:solidFill>
                <a:latin typeface="Arial"/>
                <a:ea typeface="Arial"/>
                <a:cs typeface="Arial"/>
                <a:sym typeface="Arial"/>
              </a:defRPr>
            </a:lvl4pPr>
            <a:lvl5pPr algn="l" rtl="0">
              <a:spcBef>
                <a:spcPts val="0"/>
              </a:spcBef>
              <a:buSzPct val="100000"/>
              <a:buFont typeface="Arial"/>
              <a:buNone/>
              <a:defRPr b="1" sz="3600">
                <a:solidFill>
                  <a:schemeClr val="accent1"/>
                </a:solidFill>
                <a:latin typeface="Arial"/>
                <a:ea typeface="Arial"/>
                <a:cs typeface="Arial"/>
                <a:sym typeface="Arial"/>
              </a:defRPr>
            </a:lvl5pPr>
            <a:lvl6pPr algn="l" rtl="0">
              <a:spcBef>
                <a:spcPts val="0"/>
              </a:spcBef>
              <a:buSzPct val="100000"/>
              <a:buFont typeface="Arial"/>
              <a:buNone/>
              <a:defRPr b="1" sz="3600">
                <a:solidFill>
                  <a:schemeClr val="accent1"/>
                </a:solidFill>
                <a:latin typeface="Arial"/>
                <a:ea typeface="Arial"/>
                <a:cs typeface="Arial"/>
                <a:sym typeface="Arial"/>
              </a:defRPr>
            </a:lvl6pPr>
            <a:lvl7pPr algn="l" rtl="0">
              <a:spcBef>
                <a:spcPts val="0"/>
              </a:spcBef>
              <a:buSzPct val="100000"/>
              <a:buFont typeface="Arial"/>
              <a:buNone/>
              <a:defRPr b="1" sz="3600">
                <a:solidFill>
                  <a:schemeClr val="accent1"/>
                </a:solidFill>
                <a:latin typeface="Arial"/>
                <a:ea typeface="Arial"/>
                <a:cs typeface="Arial"/>
                <a:sym typeface="Arial"/>
              </a:defRPr>
            </a:lvl7pPr>
            <a:lvl8pPr algn="l" rtl="0">
              <a:spcBef>
                <a:spcPts val="0"/>
              </a:spcBef>
              <a:buSzPct val="100000"/>
              <a:buFont typeface="Arial"/>
              <a:buNone/>
              <a:defRPr b="1" sz="3600">
                <a:solidFill>
                  <a:schemeClr val="accent1"/>
                </a:solidFill>
                <a:latin typeface="Arial"/>
                <a:ea typeface="Arial"/>
                <a:cs typeface="Arial"/>
                <a:sym typeface="Arial"/>
              </a:defRPr>
            </a:lvl8pPr>
            <a:lvl9pPr algn="l" rtl="0">
              <a:spcBef>
                <a:spcPts val="0"/>
              </a:spcBef>
              <a:buSzPct val="100000"/>
              <a:buFont typeface="Arial"/>
              <a:buNone/>
              <a:defRPr b="1" sz="3600">
                <a:solidFill>
                  <a:schemeClr val="accent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id="33" name="Shape 33"/>
        <p:cNvGrpSpPr/>
        <p:nvPr/>
      </p:nvGrpSpPr>
      <p:grpSpPr>
        <a:xfrm>
          <a:off y="0" x="0"/>
          <a:ext cy="0" cx="0"/>
          <a:chOff y="0" x="0"/>
          <a:chExt cy="0" cx="0"/>
        </a:xfrm>
      </p:grpSpPr>
      <p:sp>
        <p:nvSpPr>
          <p:cNvPr id="34" name="Shape 34"/>
          <p:cNvSpPr/>
          <p:nvPr/>
        </p:nvSpPr>
        <p:spPr>
          <a:xfrm>
            <a:off y="1371600" x="152401"/>
            <a:ext cy="3182937" cx="2208212"/>
          </a:xfrm>
          <a:custGeom>
            <a:pathLst>
              <a:path w="2782" extrusionOk="0" h="4010">
                <a:moveTo>
                  <a:pt y="719" x="635"/>
                </a:moveTo>
                <a:lnTo>
                  <a:pt y="719" x="635"/>
                </a:lnTo>
                <a:lnTo>
                  <a:pt y="4010" x="635"/>
                </a:lnTo>
                <a:lnTo>
                  <a:pt y="4010" x="0"/>
                </a:lnTo>
                <a:lnTo>
                  <a:pt y="418" x="0"/>
                </a:lnTo>
                <a:lnTo>
                  <a:pt y="418" x="0"/>
                </a:lnTo>
                <a:lnTo>
                  <a:pt y="397" x="0"/>
                </a:lnTo>
                <a:lnTo>
                  <a:pt y="376" x="2"/>
                </a:lnTo>
                <a:lnTo>
                  <a:pt y="355" x="5"/>
                </a:lnTo>
                <a:lnTo>
                  <a:pt y="333" x="10"/>
                </a:lnTo>
                <a:lnTo>
                  <a:pt y="314" x="15"/>
                </a:lnTo>
                <a:lnTo>
                  <a:pt y="294" x="21"/>
                </a:lnTo>
                <a:lnTo>
                  <a:pt y="275" x="29"/>
                </a:lnTo>
                <a:lnTo>
                  <a:pt y="255" x="39"/>
                </a:lnTo>
                <a:lnTo>
                  <a:pt y="237" x="49"/>
                </a:lnTo>
                <a:lnTo>
                  <a:pt y="219" x="60"/>
                </a:lnTo>
                <a:lnTo>
                  <a:pt y="201" x="72"/>
                </a:lnTo>
                <a:lnTo>
                  <a:pt y="185" x="85"/>
                </a:lnTo>
                <a:lnTo>
                  <a:pt y="169" x="100"/>
                </a:lnTo>
                <a:lnTo>
                  <a:pt y="152" x="114"/>
                </a:lnTo>
                <a:lnTo>
                  <a:pt y="137" x="131"/>
                </a:lnTo>
                <a:lnTo>
                  <a:pt y="123" x="147"/>
                </a:lnTo>
                <a:lnTo>
                  <a:pt y="110" x="165"/>
                </a:lnTo>
                <a:lnTo>
                  <a:pt y="97" x="183"/>
                </a:lnTo>
                <a:lnTo>
                  <a:pt y="84" x="202"/>
                </a:lnTo>
                <a:lnTo>
                  <a:pt y="72" x="222"/>
                </a:lnTo>
                <a:lnTo>
                  <a:pt y="61" x="242"/>
                </a:lnTo>
                <a:lnTo>
                  <a:pt y="51" x="263"/>
                </a:lnTo>
                <a:lnTo>
                  <a:pt y="41" x="286"/>
                </a:lnTo>
                <a:lnTo>
                  <a:pt y="33" x="307"/>
                </a:lnTo>
                <a:lnTo>
                  <a:pt y="26" x="330"/>
                </a:lnTo>
                <a:lnTo>
                  <a:pt y="20" x="354"/>
                </a:lnTo>
                <a:lnTo>
                  <a:pt y="13" x="379"/>
                </a:lnTo>
                <a:lnTo>
                  <a:pt y="9" x="403"/>
                </a:lnTo>
                <a:lnTo>
                  <a:pt y="5" x="428"/>
                </a:lnTo>
                <a:lnTo>
                  <a:pt y="4" x="452"/>
                </a:lnTo>
                <a:lnTo>
                  <a:pt y="2" x="478"/>
                </a:lnTo>
                <a:lnTo>
                  <a:pt y="0" x="504"/>
                </a:lnTo>
                <a:lnTo>
                  <a:pt y="0" x="2782"/>
                </a:lnTo>
                <a:lnTo>
                  <a:pt y="263" x="2782"/>
                </a:lnTo>
                <a:lnTo>
                  <a:pt y="263" x="1092"/>
                </a:lnTo>
                <a:lnTo>
                  <a:pt y="263" x="1092"/>
                </a:lnTo>
                <a:lnTo>
                  <a:pt y="263" x="1069"/>
                </a:lnTo>
                <a:lnTo>
                  <a:pt y="265" x="1045"/>
                </a:lnTo>
                <a:lnTo>
                  <a:pt y="268" x="1022"/>
                </a:lnTo>
                <a:lnTo>
                  <a:pt y="271" x="1001"/>
                </a:lnTo>
                <a:lnTo>
                  <a:pt y="276" x="978"/>
                </a:lnTo>
                <a:lnTo>
                  <a:pt y="283" x="957"/>
                </a:lnTo>
                <a:lnTo>
                  <a:pt y="291" x="935"/>
                </a:lnTo>
                <a:lnTo>
                  <a:pt y="299" x="914"/>
                </a:lnTo>
                <a:lnTo>
                  <a:pt y="307" x="895"/>
                </a:lnTo>
                <a:lnTo>
                  <a:pt y="317" x="875"/>
                </a:lnTo>
                <a:lnTo>
                  <a:pt y="329" x="855"/>
                </a:lnTo>
                <a:lnTo>
                  <a:pt y="340" x="838"/>
                </a:lnTo>
                <a:lnTo>
                  <a:pt y="353" x="820"/>
                </a:lnTo>
                <a:lnTo>
                  <a:pt y="368" x="802"/>
                </a:lnTo>
                <a:lnTo>
                  <a:pt y="381" x="785"/>
                </a:lnTo>
                <a:lnTo>
                  <a:pt y="397" x="769"/>
                </a:lnTo>
                <a:lnTo>
                  <a:pt y="412" x="754"/>
                </a:lnTo>
                <a:lnTo>
                  <a:pt y="428" x="740"/>
                </a:lnTo>
                <a:lnTo>
                  <a:pt y="446" x="727"/>
                </a:lnTo>
                <a:lnTo>
                  <a:pt y="464" x="713"/>
                </a:lnTo>
                <a:lnTo>
                  <a:pt y="482" x="702"/>
                </a:lnTo>
                <a:lnTo>
                  <a:pt y="502" x="691"/>
                </a:lnTo>
                <a:lnTo>
                  <a:pt y="521" x="681"/>
                </a:lnTo>
                <a:lnTo>
                  <a:pt y="542" x="671"/>
                </a:lnTo>
                <a:lnTo>
                  <a:pt y="562" x="663"/>
                </a:lnTo>
                <a:lnTo>
                  <a:pt y="583" x="656"/>
                </a:lnTo>
                <a:lnTo>
                  <a:pt y="606" x="650"/>
                </a:lnTo>
                <a:lnTo>
                  <a:pt y="627" x="645"/>
                </a:lnTo>
                <a:lnTo>
                  <a:pt y="650" x="640"/>
                </a:lnTo>
                <a:lnTo>
                  <a:pt y="673" x="638"/>
                </a:lnTo>
                <a:lnTo>
                  <a:pt y="696" x="637"/>
                </a:lnTo>
                <a:lnTo>
                  <a:pt y="719" x="635"/>
                </a:lnTo>
                <a:lnTo>
                  <a:pt y="719" x="635"/>
                </a:lnTo>
                <a:close/>
              </a:path>
            </a:pathLst>
          </a:custGeom>
          <a:solidFill>
            <a:schemeClr val="lt2"/>
          </a:solidFill>
          <a:ln>
            <a:noFill/>
          </a:ln>
        </p:spPr>
        <p:txBody>
          <a:bodyPr bIns="45700" rIns="91425" lIns="91425" tIns="45700" anchor="t" anchorCtr="0">
            <a:noAutofit/>
          </a:bodyPr>
          <a:lstStyle/>
          <a:p/>
        </p:txBody>
      </p:sp>
      <p:sp>
        <p:nvSpPr>
          <p:cNvPr id="35" name="Shape 35"/>
          <p:cNvSpPr/>
          <p:nvPr/>
        </p:nvSpPr>
        <p:spPr>
          <a:xfrm>
            <a:off y="4641850" x="152401"/>
            <a:ext cy="2216099" cx="498599"/>
          </a:xfrm>
          <a:prstGeom prst="rect">
            <a:avLst/>
          </a:prstGeom>
          <a:solidFill>
            <a:schemeClr val="accent3"/>
          </a:solidFill>
          <a:ln>
            <a:noFill/>
          </a:ln>
        </p:spPr>
        <p:txBody>
          <a:bodyPr bIns="45700" rIns="91425" lIns="91425" tIns="45700" anchor="t" anchorCtr="0">
            <a:noAutofit/>
          </a:bodyPr>
          <a:lstStyle/>
          <a:p/>
        </p:txBody>
      </p:sp>
      <p:sp>
        <p:nvSpPr>
          <p:cNvPr id="36" name="Shape 36"/>
          <p:cNvSpPr/>
          <p:nvPr/>
        </p:nvSpPr>
        <p:spPr>
          <a:xfrm>
            <a:off y="1371600" x="2413000"/>
            <a:ext cy="207900" cx="2432099"/>
          </a:xfrm>
          <a:prstGeom prst="rect">
            <a:avLst/>
          </a:prstGeom>
          <a:solidFill>
            <a:schemeClr val="accent3"/>
          </a:solidFill>
          <a:ln>
            <a:noFill/>
          </a:ln>
        </p:spPr>
        <p:txBody>
          <a:bodyPr bIns="45700" rIns="91425" lIns="91425" tIns="45700" anchor="t" anchorCtr="0">
            <a:noAutofit/>
          </a:bodyPr>
          <a:lstStyle/>
          <a:p/>
        </p:txBody>
      </p:sp>
      <p:sp>
        <p:nvSpPr>
          <p:cNvPr id="37" name="Shape 37"/>
          <p:cNvSpPr/>
          <p:nvPr/>
        </p:nvSpPr>
        <p:spPr>
          <a:xfrm>
            <a:off y="1371600" x="4911726"/>
            <a:ext cy="207900" cx="1965299"/>
          </a:xfrm>
          <a:prstGeom prst="rect">
            <a:avLst/>
          </a:prstGeom>
          <a:solidFill>
            <a:srgbClr val="E3BC6D"/>
          </a:solidFill>
          <a:ln>
            <a:noFill/>
          </a:ln>
        </p:spPr>
        <p:txBody>
          <a:bodyPr bIns="45700" rIns="91425" lIns="91425" tIns="45700" anchor="t" anchorCtr="0">
            <a:noAutofit/>
          </a:bodyPr>
          <a:lstStyle/>
          <a:p/>
        </p:txBody>
      </p:sp>
      <p:sp>
        <p:nvSpPr>
          <p:cNvPr id="38" name="Shape 38"/>
          <p:cNvSpPr/>
          <p:nvPr/>
        </p:nvSpPr>
        <p:spPr>
          <a:xfrm>
            <a:off y="1371600" x="6943725"/>
            <a:ext cy="207900" cx="2200199"/>
          </a:xfrm>
          <a:prstGeom prst="rect">
            <a:avLst/>
          </a:prstGeom>
          <a:solidFill>
            <a:schemeClr val="accent4"/>
          </a:solidFill>
          <a:ln>
            <a:noFill/>
          </a:ln>
        </p:spPr>
        <p:txBody>
          <a:bodyPr bIns="45700" rIns="91425" lIns="91425" tIns="45700" anchor="t" anchorCtr="0">
            <a:noAutofit/>
          </a:bodyPr>
          <a:lstStyle/>
          <a:p/>
        </p:txBody>
      </p:sp>
      <p:sp>
        <p:nvSpPr>
          <p:cNvPr id="39" name="Shape 39"/>
          <p:cNvSpPr txBox="1"/>
          <p:nvPr>
            <p:ph type="title"/>
          </p:nvPr>
        </p:nvSpPr>
        <p:spPr>
          <a:xfrm>
            <a:off y="216537" x="854948"/>
            <a:ext cy="1143000" cx="7831799"/>
          </a:xfrm>
          <a:prstGeom prst="rect">
            <a:avLst/>
          </a:prstGeom>
          <a:noFill/>
          <a:ln>
            <a:noFill/>
          </a:ln>
        </p:spPr>
        <p:txBody>
          <a:bodyPr bIns="91425" rIns="91425" lIns="91425" tIns="91425" anchor="b" anchorCtr="0"/>
          <a:lstStyle>
            <a:lvl1pPr algn="l" rtl="0">
              <a:spcBef>
                <a:spcPts val="0"/>
              </a:spcBef>
              <a:buSzPct val="100000"/>
              <a:buFont typeface="Arial"/>
              <a:buNone/>
              <a:defRPr b="1" sz="3600">
                <a:solidFill>
                  <a:schemeClr val="accent1"/>
                </a:solidFill>
                <a:latin typeface="Arial"/>
                <a:ea typeface="Arial"/>
                <a:cs typeface="Arial"/>
                <a:sym typeface="Arial"/>
              </a:defRPr>
            </a:lvl1pPr>
            <a:lvl2pPr algn="l" rtl="0">
              <a:spcBef>
                <a:spcPts val="0"/>
              </a:spcBef>
              <a:buSzPct val="100000"/>
              <a:buFont typeface="Arial"/>
              <a:buNone/>
              <a:defRPr b="1" sz="3600">
                <a:solidFill>
                  <a:schemeClr val="accent1"/>
                </a:solidFill>
                <a:latin typeface="Arial"/>
                <a:ea typeface="Arial"/>
                <a:cs typeface="Arial"/>
                <a:sym typeface="Arial"/>
              </a:defRPr>
            </a:lvl2pPr>
            <a:lvl3pPr algn="l" rtl="0">
              <a:spcBef>
                <a:spcPts val="0"/>
              </a:spcBef>
              <a:buSzPct val="100000"/>
              <a:buFont typeface="Arial"/>
              <a:buNone/>
              <a:defRPr b="1" sz="3600">
                <a:solidFill>
                  <a:schemeClr val="accent1"/>
                </a:solidFill>
                <a:latin typeface="Arial"/>
                <a:ea typeface="Arial"/>
                <a:cs typeface="Arial"/>
                <a:sym typeface="Arial"/>
              </a:defRPr>
            </a:lvl3pPr>
            <a:lvl4pPr algn="l" rtl="0">
              <a:spcBef>
                <a:spcPts val="0"/>
              </a:spcBef>
              <a:buSzPct val="100000"/>
              <a:buFont typeface="Arial"/>
              <a:buNone/>
              <a:defRPr b="1" sz="3600">
                <a:solidFill>
                  <a:schemeClr val="accent1"/>
                </a:solidFill>
                <a:latin typeface="Arial"/>
                <a:ea typeface="Arial"/>
                <a:cs typeface="Arial"/>
                <a:sym typeface="Arial"/>
              </a:defRPr>
            </a:lvl4pPr>
            <a:lvl5pPr algn="l" rtl="0">
              <a:spcBef>
                <a:spcPts val="0"/>
              </a:spcBef>
              <a:buSzPct val="100000"/>
              <a:buFont typeface="Arial"/>
              <a:buNone/>
              <a:defRPr b="1" sz="3600">
                <a:solidFill>
                  <a:schemeClr val="accent1"/>
                </a:solidFill>
                <a:latin typeface="Arial"/>
                <a:ea typeface="Arial"/>
                <a:cs typeface="Arial"/>
                <a:sym typeface="Arial"/>
              </a:defRPr>
            </a:lvl5pPr>
            <a:lvl6pPr algn="l" rtl="0">
              <a:spcBef>
                <a:spcPts val="0"/>
              </a:spcBef>
              <a:buSzPct val="100000"/>
              <a:buFont typeface="Arial"/>
              <a:buNone/>
              <a:defRPr b="1" sz="3600">
                <a:solidFill>
                  <a:schemeClr val="accent1"/>
                </a:solidFill>
                <a:latin typeface="Arial"/>
                <a:ea typeface="Arial"/>
                <a:cs typeface="Arial"/>
                <a:sym typeface="Arial"/>
              </a:defRPr>
            </a:lvl6pPr>
            <a:lvl7pPr algn="l" rtl="0">
              <a:spcBef>
                <a:spcPts val="0"/>
              </a:spcBef>
              <a:buSzPct val="100000"/>
              <a:buFont typeface="Arial"/>
              <a:buNone/>
              <a:defRPr b="1" sz="3600">
                <a:solidFill>
                  <a:schemeClr val="accent1"/>
                </a:solidFill>
                <a:latin typeface="Arial"/>
                <a:ea typeface="Arial"/>
                <a:cs typeface="Arial"/>
                <a:sym typeface="Arial"/>
              </a:defRPr>
            </a:lvl7pPr>
            <a:lvl8pPr algn="l" rtl="0">
              <a:spcBef>
                <a:spcPts val="0"/>
              </a:spcBef>
              <a:buSzPct val="100000"/>
              <a:buFont typeface="Arial"/>
              <a:buNone/>
              <a:defRPr b="1" sz="3600">
                <a:solidFill>
                  <a:schemeClr val="accent1"/>
                </a:solidFill>
                <a:latin typeface="Arial"/>
                <a:ea typeface="Arial"/>
                <a:cs typeface="Arial"/>
                <a:sym typeface="Arial"/>
              </a:defRPr>
            </a:lvl8pPr>
            <a:lvl9pPr algn="l" rtl="0">
              <a:spcBef>
                <a:spcPts val="0"/>
              </a:spcBef>
              <a:buSzPct val="100000"/>
              <a:buFont typeface="Arial"/>
              <a:buNone/>
              <a:defRPr b="1" sz="3600">
                <a:solidFill>
                  <a:schemeClr val="accent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40" name="Shape 40"/>
        <p:cNvGrpSpPr/>
        <p:nvPr/>
      </p:nvGrpSpPr>
      <p:grpSpPr>
        <a:xfrm>
          <a:off y="0" x="0"/>
          <a:ext cy="0" cx="0"/>
          <a:chOff y="0" x="0"/>
          <a:chExt cy="0" cx="0"/>
        </a:xfrm>
      </p:grpSpPr>
      <p:sp>
        <p:nvSpPr>
          <p:cNvPr id="41" name="Shape 41"/>
          <p:cNvSpPr/>
          <p:nvPr/>
        </p:nvSpPr>
        <p:spPr>
          <a:xfrm rot="10800000" flipH="1">
            <a:off y="5333978" x="228600"/>
            <a:ext cy="1527698" cx="2208225"/>
          </a:xfrm>
          <a:custGeom>
            <a:pathLst>
              <a:path w="10000" extrusionOk="0" h="18832">
                <a:moveTo>
                  <a:pt y="11895" x="2283"/>
                </a:moveTo>
                <a:lnTo>
                  <a:pt y="11895" x="2283"/>
                </a:lnTo>
                <a:cubicBezTo>
                  <a:pt y="7997" x="2258"/>
                  <a:pt y="3898" x="2271"/>
                  <a:pt y="0" x="2246"/>
                </a:cubicBezTo>
                <a:lnTo>
                  <a:pt y="98" x="37"/>
                </a:lnTo>
                <a:cubicBezTo>
                  <a:pt y="4986" x="25"/>
                  <a:pt y="9874" x="12"/>
                  <a:pt y="14762" x="0"/>
                </a:cubicBezTo>
                <a:lnTo>
                  <a:pt y="14762" x="0"/>
                </a:lnTo>
                <a:lnTo>
                  <a:pt y="14967" x="0"/>
                </a:lnTo>
                <a:cubicBezTo>
                  <a:pt y="15036" x="2"/>
                  <a:pt y="15104" x="5"/>
                  <a:pt y="15173" x="7"/>
                </a:cubicBezTo>
                <a:cubicBezTo>
                  <a:pt y="15241" x="11"/>
                  <a:pt y="15310" x="14"/>
                  <a:pt y="15378" x="18"/>
                </a:cubicBezTo>
                <a:cubicBezTo>
                  <a:pt y="15443" x="24"/>
                  <a:pt y="15509" x="30"/>
                  <a:pt y="15574" x="36"/>
                </a:cubicBezTo>
                <a:cubicBezTo>
                  <a:pt y="15642" x="42"/>
                  <a:pt y="15711" x="48"/>
                  <a:pt y="15779" x="54"/>
                </a:cubicBezTo>
                <a:cubicBezTo>
                  <a:pt y="15844" x="61"/>
                  <a:pt y="15910" x="68"/>
                  <a:pt y="15975" x="75"/>
                </a:cubicBezTo>
                <a:cubicBezTo>
                  <a:pt y="16037" x="85"/>
                  <a:pt y="16099" x="94"/>
                  <a:pt y="16161" x="104"/>
                </a:cubicBezTo>
                <a:cubicBezTo>
                  <a:pt y="16220" x="116"/>
                  <a:pt y="16278" x="128"/>
                  <a:pt y="16337" x="140"/>
                </a:cubicBezTo>
                <a:cubicBezTo>
                  <a:pt y="16402" x="152"/>
                  <a:pt y="16468" x="164"/>
                  <a:pt y="16533" x="176"/>
                </a:cubicBezTo>
                <a:cubicBezTo>
                  <a:pt y="16592" x="189"/>
                  <a:pt y="16650" x="203"/>
                  <a:pt y="16709" x="216"/>
                </a:cubicBezTo>
                <a:cubicBezTo>
                  <a:pt y="16761" x="230"/>
                  <a:pt y="16813" x="245"/>
                  <a:pt y="16865" x="259"/>
                </a:cubicBezTo>
                <a:cubicBezTo>
                  <a:pt y="16924" x="275"/>
                  <a:pt y="16982" x="290"/>
                  <a:pt y="17041" x="306"/>
                </a:cubicBezTo>
                <a:cubicBezTo>
                  <a:pt y="17097" x="324"/>
                  <a:pt y="17152" x="341"/>
                  <a:pt y="17208" x="359"/>
                </a:cubicBezTo>
                <a:cubicBezTo>
                  <a:pt y="17254" x="376"/>
                  <a:pt y="17299" x="393"/>
                  <a:pt y="17345" x="410"/>
                </a:cubicBezTo>
                <a:cubicBezTo>
                  <a:pt y="17400" x="430"/>
                  <a:pt y="17456" x="451"/>
                  <a:pt y="17511" x="471"/>
                </a:cubicBezTo>
                <a:cubicBezTo>
                  <a:pt y="17557" x="490"/>
                  <a:pt y="17602" x="509"/>
                  <a:pt y="17648" x="528"/>
                </a:cubicBezTo>
                <a:cubicBezTo>
                  <a:pt y="17690" x="550"/>
                  <a:pt y="17733" x="571"/>
                  <a:pt y="17775" x="593"/>
                </a:cubicBezTo>
                <a:cubicBezTo>
                  <a:pt y="17817" x="615"/>
                  <a:pt y="17860" x="636"/>
                  <a:pt y="17902" x="658"/>
                </a:cubicBezTo>
                <a:cubicBezTo>
                  <a:pt y="17945" x="681"/>
                  <a:pt y="17987" x="703"/>
                  <a:pt y="18030" x="726"/>
                </a:cubicBezTo>
                <a:lnTo>
                  <a:pt y="18147" x="798"/>
                </a:lnTo>
                <a:cubicBezTo>
                  <a:pt y="18180" x="822"/>
                  <a:pt y="18212" x="846"/>
                  <a:pt y="18245" x="870"/>
                </a:cubicBezTo>
                <a:lnTo>
                  <a:pt y="18353" x="945"/>
                </a:lnTo>
                <a:cubicBezTo>
                  <a:pt y="18379" x="973"/>
                  <a:pt y="18405" x="1000"/>
                  <a:pt y="18431" x="1028"/>
                </a:cubicBezTo>
                <a:cubicBezTo>
                  <a:pt y="18457" x="1053"/>
                  <a:pt y="18483" x="1079"/>
                  <a:pt y="18509" x="1104"/>
                </a:cubicBezTo>
                <a:lnTo>
                  <a:pt y="18597" x="1186"/>
                </a:lnTo>
                <a:lnTo>
                  <a:pt y="18656" x="1272"/>
                </a:lnTo>
                <a:cubicBezTo>
                  <a:pt y="18672" x="1302"/>
                  <a:pt y="18689" x="1332"/>
                  <a:pt y="18705" x="1362"/>
                </a:cubicBezTo>
                <a:cubicBezTo>
                  <a:pt y="18721" x="1391"/>
                  <a:pt y="18738" x="1420"/>
                  <a:pt y="18754" x="1449"/>
                </a:cubicBezTo>
                <a:cubicBezTo>
                  <a:pt y="18770" x="1479"/>
                  <a:pt y="18787" x="1508"/>
                  <a:pt y="18803" x="1538"/>
                </a:cubicBezTo>
                <a:lnTo>
                  <a:pt y="18812" x="1625"/>
                </a:lnTo>
                <a:cubicBezTo>
                  <a:pt y="18819" x="1656"/>
                  <a:pt y="18825" x="1687"/>
                  <a:pt y="18832" x="1718"/>
                </a:cubicBezTo>
                <a:lnTo>
                  <a:pt y="18832" x="1812"/>
                </a:lnTo>
                <a:lnTo>
                  <a:pt y="18832" x="10000"/>
                </a:lnTo>
                <a:lnTo>
                  <a:pt y="16278" x="10000"/>
                </a:lnTo>
                <a:lnTo>
                  <a:pt y="16278" x="3925"/>
                </a:lnTo>
                <a:lnTo>
                  <a:pt y="16278" x="3925"/>
                </a:lnTo>
                <a:lnTo>
                  <a:pt y="16278" x="3843"/>
                </a:lnTo>
                <a:cubicBezTo>
                  <a:pt y="16272" x="3814"/>
                  <a:pt y="16265" x="3785"/>
                  <a:pt y="16259" x="3756"/>
                </a:cubicBezTo>
                <a:lnTo>
                  <a:pt y="16229" x="3674"/>
                </a:lnTo>
                <a:cubicBezTo>
                  <a:pt y="16219" x="3649"/>
                  <a:pt y="16210" x="3623"/>
                  <a:pt y="16200" x="3598"/>
                </a:cubicBezTo>
                <a:cubicBezTo>
                  <a:pt y="16184" x="3570"/>
                  <a:pt y="16167" x="3543"/>
                  <a:pt y="16151" x="3515"/>
                </a:cubicBezTo>
                <a:lnTo>
                  <a:pt y="16082" x="3440"/>
                </a:lnTo>
                <a:lnTo>
                  <a:pt y="16024" x="3361"/>
                </a:lnTo>
                <a:cubicBezTo>
                  <a:pt y="15998" x="3336"/>
                  <a:pt y="15972" x="3310"/>
                  <a:pt y="15946" x="3285"/>
                </a:cubicBezTo>
                <a:lnTo>
                  <a:pt y="15857" x="3217"/>
                </a:lnTo>
                <a:cubicBezTo>
                  <a:pt y="15828" x="3193"/>
                  <a:pt y="15798" x="3169"/>
                  <a:pt y="15769" x="3145"/>
                </a:cubicBezTo>
                <a:lnTo>
                  <a:pt y="15652" x="3073"/>
                </a:lnTo>
                <a:cubicBezTo>
                  <a:pt y="15616" x="3053"/>
                  <a:pt y="15580" x="3032"/>
                  <a:pt y="15544" x="3012"/>
                </a:cubicBezTo>
                <a:cubicBezTo>
                  <a:pt y="15505" x="2991"/>
                  <a:pt y="15466" x="2969"/>
                  <a:pt y="15427" x="2948"/>
                </a:cubicBezTo>
                <a:cubicBezTo>
                  <a:pt y="15385" x="2926"/>
                  <a:pt y="15342" x="2905"/>
                  <a:pt y="15300" x="2883"/>
                </a:cubicBezTo>
                <a:cubicBezTo>
                  <a:pt y="15254" x="2863"/>
                  <a:pt y="15209" x="2842"/>
                  <a:pt y="15163" x="2822"/>
                </a:cubicBezTo>
                <a:cubicBezTo>
                  <a:pt y="15114" x="2803"/>
                  <a:pt y="15065" x="2783"/>
                  <a:pt y="15016" x="2764"/>
                </a:cubicBezTo>
                <a:lnTo>
                  <a:pt y="14869" x="2710"/>
                </a:lnTo>
                <a:cubicBezTo>
                  <a:pt y="14817" x="2693"/>
                  <a:pt y="14765" x="2677"/>
                  <a:pt y="14713" x="2660"/>
                </a:cubicBezTo>
                <a:cubicBezTo>
                  <a:pt y="14657" x="2644"/>
                  <a:pt y="14602" x="2629"/>
                  <a:pt y="14546" x="2613"/>
                </a:cubicBezTo>
                <a:cubicBezTo>
                  <a:pt y="14491" x="2596"/>
                  <a:pt y="14435" x="2580"/>
                  <a:pt y="14380" x="2563"/>
                </a:cubicBezTo>
                <a:cubicBezTo>
                  <a:pt y="14321" x="2550"/>
                  <a:pt y="14263" x="2536"/>
                  <a:pt y="14204" x="2523"/>
                </a:cubicBezTo>
                <a:cubicBezTo>
                  <a:pt y="14139" x="2510"/>
                  <a:pt y="14073" x="2497"/>
                  <a:pt y="14008" x="2484"/>
                </a:cubicBezTo>
                <a:cubicBezTo>
                  <a:pt y="13943" x="2472"/>
                  <a:pt y="13877" x="2460"/>
                  <a:pt y="13812" x="2448"/>
                </a:cubicBezTo>
                <a:cubicBezTo>
                  <a:pt y="13750" x="2436"/>
                  <a:pt y="13689" x="2424"/>
                  <a:pt y="13627" x="2412"/>
                </a:cubicBezTo>
                <a:cubicBezTo>
                  <a:pt y="13562" x="2402"/>
                  <a:pt y="13496" x="2393"/>
                  <a:pt y="13431" x="2383"/>
                </a:cubicBezTo>
                <a:cubicBezTo>
                  <a:pt y="13362" x="2375"/>
                  <a:pt y="13294" x="2366"/>
                  <a:pt y="13225" x="2358"/>
                </a:cubicBezTo>
                <a:cubicBezTo>
                  <a:pt y="13157" x="2351"/>
                  <a:pt y="13088" x="2343"/>
                  <a:pt y="13020" x="2336"/>
                </a:cubicBezTo>
                <a:lnTo>
                  <a:pt y="12795" x="2318"/>
                </a:lnTo>
                <a:cubicBezTo>
                  <a:pt y="12726" x="2312"/>
                  <a:pt y="12658" x="2307"/>
                  <a:pt y="12589" x="2301"/>
                </a:cubicBezTo>
                <a:cubicBezTo>
                  <a:pt y="12514" x="2298"/>
                  <a:pt y="12439" x="2296"/>
                  <a:pt y="12364" x="2293"/>
                </a:cubicBezTo>
                <a:lnTo>
                  <a:pt y="12139" x="2290"/>
                </a:lnTo>
                <a:cubicBezTo>
                  <a:pt y="12058" x="2288"/>
                  <a:pt y="11976" x="2285"/>
                  <a:pt y="11895" x="2283"/>
                </a:cubicBezTo>
                <a:lnTo>
                  <a:pt y="11895" x="2283"/>
                </a:lnTo>
                <a:close/>
              </a:path>
            </a:pathLst>
          </a:custGeom>
          <a:solidFill>
            <a:schemeClr val="accent2"/>
          </a:solidFill>
          <a:ln>
            <a:noFill/>
          </a:ln>
        </p:spPr>
        <p:txBody>
          <a:bodyPr bIns="45700" rIns="91425" lIns="91425" tIns="45700" anchor="t" anchorCtr="0">
            <a:noAutofit/>
          </a:bodyPr>
          <a:lstStyle/>
          <a:p/>
        </p:txBody>
      </p:sp>
      <p:sp>
        <p:nvSpPr>
          <p:cNvPr id="42" name="Shape 42"/>
          <p:cNvSpPr/>
          <p:nvPr/>
        </p:nvSpPr>
        <p:spPr>
          <a:xfrm>
            <a:off y="5334000" x="2497136"/>
            <a:ext cy="207900" cx="2432099"/>
          </a:xfrm>
          <a:prstGeom prst="rect">
            <a:avLst/>
          </a:prstGeom>
          <a:solidFill>
            <a:srgbClr val="BF8AC9"/>
          </a:solidFill>
          <a:ln>
            <a:noFill/>
          </a:ln>
        </p:spPr>
        <p:txBody>
          <a:bodyPr bIns="45700" rIns="91425" lIns="91425" tIns="45700" anchor="t" anchorCtr="0">
            <a:noAutofit/>
          </a:bodyPr>
          <a:lstStyle/>
          <a:p/>
        </p:txBody>
      </p:sp>
      <p:sp>
        <p:nvSpPr>
          <p:cNvPr id="43" name="Shape 43"/>
          <p:cNvSpPr/>
          <p:nvPr/>
        </p:nvSpPr>
        <p:spPr>
          <a:xfrm>
            <a:off y="5334000" x="4995862"/>
            <a:ext cy="207900" cx="1965299"/>
          </a:xfrm>
          <a:prstGeom prst="rect">
            <a:avLst/>
          </a:prstGeom>
          <a:solidFill>
            <a:schemeClr val="lt2"/>
          </a:solidFill>
          <a:ln>
            <a:noFill/>
          </a:ln>
        </p:spPr>
        <p:txBody>
          <a:bodyPr bIns="45700" rIns="91425" lIns="91425" tIns="45700" anchor="t" anchorCtr="0">
            <a:noAutofit/>
          </a:bodyPr>
          <a:lstStyle/>
          <a:p/>
        </p:txBody>
      </p:sp>
      <p:sp>
        <p:nvSpPr>
          <p:cNvPr id="44" name="Shape 44"/>
          <p:cNvSpPr/>
          <p:nvPr/>
        </p:nvSpPr>
        <p:spPr>
          <a:xfrm>
            <a:off y="5334000" x="7010400"/>
            <a:ext cy="207900" cx="2133599"/>
          </a:xfrm>
          <a:prstGeom prst="rect">
            <a:avLst/>
          </a:prstGeom>
          <a:solidFill>
            <a:srgbClr val="BB4C4B"/>
          </a:solidFill>
          <a:ln>
            <a:noFill/>
          </a:ln>
        </p:spPr>
        <p:txBody>
          <a:bodyPr bIns="45700" rIns="91425" lIns="91425" tIns="45700" anchor="t" anchorCtr="0">
            <a:noAutofit/>
          </a:bodyPr>
          <a:lstStyle/>
          <a:p/>
        </p:txBody>
      </p:sp>
      <p:sp>
        <p:nvSpPr>
          <p:cNvPr id="45" name="Shape 45"/>
          <p:cNvSpPr txBox="1"/>
          <p:nvPr>
            <p:ph idx="1" type="body"/>
          </p:nvPr>
        </p:nvSpPr>
        <p:spPr>
          <a:xfrm>
            <a:off y="5875078" x="1020958"/>
            <a:ext cy="692700" cx="7813199"/>
          </a:xfrm>
          <a:prstGeom prst="rect">
            <a:avLst/>
          </a:prstGeom>
          <a:noFill/>
          <a:ln>
            <a:noFill/>
          </a:ln>
        </p:spPr>
        <p:txBody>
          <a:bodyPr bIns="91425" rIns="91425" lIns="91425" tIns="91425" anchor="t" anchorCtr="0"/>
          <a:lstStyle>
            <a:lvl1pPr algn="r" rtl="0" indent="-285750" marL="285750">
              <a:lnSpc>
                <a:spcPct val="100000"/>
              </a:lnSpc>
              <a:spcBef>
                <a:spcPts val="0"/>
              </a:spcBef>
              <a:spcAft>
                <a:spcPts val="0"/>
              </a:spcAft>
              <a:buClr>
                <a:schemeClr val="lt2"/>
              </a:buClr>
              <a:buSzPct val="166666"/>
              <a:buFont typeface="Arial"/>
              <a:buChar char="•"/>
              <a:defRPr b="1" sz="1800">
                <a:solidFill>
                  <a:schemeClr val="lt2"/>
                </a:solidFill>
              </a:defRPr>
            </a:lvl1pPr>
            <a:lvl2pPr algn="r" rtl="0" indent="-285750" marL="285750">
              <a:lnSpc>
                <a:spcPct val="100000"/>
              </a:lnSpc>
              <a:spcBef>
                <a:spcPts val="0"/>
              </a:spcBef>
              <a:spcAft>
                <a:spcPts val="0"/>
              </a:spcAft>
              <a:buClr>
                <a:schemeClr val="lt2"/>
              </a:buClr>
              <a:buSzPct val="100000"/>
              <a:buFont typeface="Courier New"/>
              <a:buChar char="o"/>
              <a:defRPr b="1" sz="1800">
                <a:solidFill>
                  <a:schemeClr val="lt2"/>
                </a:solidFill>
              </a:defRPr>
            </a:lvl2pPr>
            <a:lvl3pPr algn="r" rtl="0" indent="-285750" marL="285750">
              <a:lnSpc>
                <a:spcPct val="100000"/>
              </a:lnSpc>
              <a:spcBef>
                <a:spcPts val="0"/>
              </a:spcBef>
              <a:spcAft>
                <a:spcPts val="0"/>
              </a:spcAft>
              <a:buClr>
                <a:schemeClr val="lt2"/>
              </a:buClr>
              <a:buSzPct val="100000"/>
              <a:buFont typeface="Wingdings"/>
              <a:buChar char="§"/>
              <a:defRPr b="1" sz="1800">
                <a:solidFill>
                  <a:schemeClr val="lt2"/>
                </a:solidFill>
              </a:defRPr>
            </a:lvl3pPr>
            <a:lvl4pPr algn="r" rtl="0" indent="-285750" marL="285750">
              <a:lnSpc>
                <a:spcPct val="100000"/>
              </a:lnSpc>
              <a:spcBef>
                <a:spcPts val="0"/>
              </a:spcBef>
              <a:spcAft>
                <a:spcPts val="0"/>
              </a:spcAft>
              <a:buClr>
                <a:schemeClr val="lt2"/>
              </a:buClr>
              <a:buSzPct val="166666"/>
              <a:buFont typeface="Arial"/>
              <a:buChar char="•"/>
              <a:defRPr b="1" sz="1800">
                <a:solidFill>
                  <a:schemeClr val="lt2"/>
                </a:solidFill>
              </a:defRPr>
            </a:lvl4pPr>
            <a:lvl5pPr algn="r" rtl="0" indent="-285750" marL="285750">
              <a:lnSpc>
                <a:spcPct val="100000"/>
              </a:lnSpc>
              <a:spcBef>
                <a:spcPts val="0"/>
              </a:spcBef>
              <a:spcAft>
                <a:spcPts val="0"/>
              </a:spcAft>
              <a:buClr>
                <a:schemeClr val="lt2"/>
              </a:buClr>
              <a:buSzPct val="100000"/>
              <a:buFont typeface="Courier New"/>
              <a:buChar char="o"/>
              <a:defRPr b="1" sz="1800">
                <a:solidFill>
                  <a:schemeClr val="lt2"/>
                </a:solidFill>
              </a:defRPr>
            </a:lvl5pPr>
            <a:lvl6pPr algn="r" rtl="0" indent="-285750" marL="285750">
              <a:lnSpc>
                <a:spcPct val="100000"/>
              </a:lnSpc>
              <a:spcBef>
                <a:spcPts val="0"/>
              </a:spcBef>
              <a:spcAft>
                <a:spcPts val="0"/>
              </a:spcAft>
              <a:buClr>
                <a:schemeClr val="lt2"/>
              </a:buClr>
              <a:buSzPct val="100000"/>
              <a:buFont typeface="Wingdings"/>
              <a:buChar char="§"/>
              <a:defRPr b="1" sz="1800">
                <a:solidFill>
                  <a:schemeClr val="lt2"/>
                </a:solidFill>
              </a:defRPr>
            </a:lvl6pPr>
            <a:lvl7pPr algn="r" rtl="0" indent="-285750" marL="285750">
              <a:lnSpc>
                <a:spcPct val="100000"/>
              </a:lnSpc>
              <a:spcBef>
                <a:spcPts val="0"/>
              </a:spcBef>
              <a:spcAft>
                <a:spcPts val="0"/>
              </a:spcAft>
              <a:buClr>
                <a:schemeClr val="lt2"/>
              </a:buClr>
              <a:buSzPct val="166666"/>
              <a:buFont typeface="Arial"/>
              <a:buChar char="•"/>
              <a:defRPr b="1" sz="1800">
                <a:solidFill>
                  <a:schemeClr val="lt2"/>
                </a:solidFill>
              </a:defRPr>
            </a:lvl7pPr>
            <a:lvl8pPr algn="r" rtl="0" indent="-285750" marL="285750">
              <a:lnSpc>
                <a:spcPct val="100000"/>
              </a:lnSpc>
              <a:spcBef>
                <a:spcPts val="0"/>
              </a:spcBef>
              <a:spcAft>
                <a:spcPts val="0"/>
              </a:spcAft>
              <a:buClr>
                <a:schemeClr val="lt2"/>
              </a:buClr>
              <a:buSzPct val="100000"/>
              <a:buFont typeface="Courier New"/>
              <a:buChar char="o"/>
              <a:defRPr b="1" sz="1800">
                <a:solidFill>
                  <a:schemeClr val="lt2"/>
                </a:solidFill>
              </a:defRPr>
            </a:lvl8pPr>
            <a:lvl9pPr algn="r" rtl="0" indent="-285750" marL="285750">
              <a:lnSpc>
                <a:spcPct val="100000"/>
              </a:lnSpc>
              <a:spcBef>
                <a:spcPts val="0"/>
              </a:spcBef>
              <a:spcAft>
                <a:spcPts val="0"/>
              </a:spcAft>
              <a:buClr>
                <a:schemeClr val="lt2"/>
              </a:buClr>
              <a:buSzPct val="100000"/>
              <a:buFont typeface="Wingdings"/>
              <a:buChar char="§"/>
              <a:defRPr b="1" sz="1800">
                <a:solidFill>
                  <a:schemeClr val="lt2"/>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46" name="Shape 46"/>
        <p:cNvGrpSpPr/>
        <p:nvPr/>
      </p:nvGrpSpPr>
      <p:grpSpPr>
        <a:xfrm>
          <a:off y="0" x="0"/>
          <a:ext cy="0" cx="0"/>
          <a:chOff y="0" x="0"/>
          <a:chExt cy="0" cx="0"/>
        </a:xfrm>
      </p:grpSpPr>
      <p:sp>
        <p:nvSpPr>
          <p:cNvPr id="47" name="Shape 47"/>
          <p:cNvSpPr/>
          <p:nvPr/>
        </p:nvSpPr>
        <p:spPr>
          <a:xfrm>
            <a:off y="0" x="2413000"/>
            <a:ext cy="207900" cx="2432099"/>
          </a:xfrm>
          <a:prstGeom prst="rect">
            <a:avLst/>
          </a:prstGeom>
          <a:solidFill>
            <a:schemeClr val="accent3"/>
          </a:solidFill>
          <a:ln>
            <a:noFill/>
          </a:ln>
        </p:spPr>
        <p:txBody>
          <a:bodyPr bIns="45700" rIns="91425" lIns="91425" tIns="45700" anchor="t" anchorCtr="0">
            <a:noAutofit/>
          </a:bodyPr>
          <a:lstStyle/>
          <a:p/>
        </p:txBody>
      </p:sp>
      <p:sp>
        <p:nvSpPr>
          <p:cNvPr id="48" name="Shape 48"/>
          <p:cNvSpPr/>
          <p:nvPr/>
        </p:nvSpPr>
        <p:spPr>
          <a:xfrm>
            <a:off y="0" x="4911726"/>
            <a:ext cy="207900" cx="1965299"/>
          </a:xfrm>
          <a:prstGeom prst="rect">
            <a:avLst/>
          </a:prstGeom>
          <a:solidFill>
            <a:srgbClr val="E3BC6D"/>
          </a:solidFill>
          <a:ln>
            <a:noFill/>
          </a:ln>
        </p:spPr>
        <p:txBody>
          <a:bodyPr bIns="45700" rIns="91425" lIns="91425" tIns="45700" anchor="t" anchorCtr="0">
            <a:noAutofit/>
          </a:bodyPr>
          <a:lstStyle/>
          <a:p/>
        </p:txBody>
      </p:sp>
      <p:sp>
        <p:nvSpPr>
          <p:cNvPr id="49" name="Shape 49"/>
          <p:cNvSpPr/>
          <p:nvPr/>
        </p:nvSpPr>
        <p:spPr>
          <a:xfrm>
            <a:off y="0" x="6943725"/>
            <a:ext cy="207900" cx="2200199"/>
          </a:xfrm>
          <a:prstGeom prst="rect">
            <a:avLst/>
          </a:prstGeom>
          <a:solidFill>
            <a:schemeClr val="accent4"/>
          </a:solidFill>
          <a:ln>
            <a:noFill/>
          </a:ln>
        </p:spPr>
        <p:txBody>
          <a:bodyPr bIns="45700" rIns="91425" lIns="91425" tIns="45700" anchor="t" anchorCtr="0">
            <a:noAutofit/>
          </a:bodyPr>
          <a:lstStyle/>
          <a:p/>
        </p:txBody>
      </p:sp>
      <p:sp>
        <p:nvSpPr>
          <p:cNvPr id="50" name="Shape 50"/>
          <p:cNvSpPr/>
          <p:nvPr/>
        </p:nvSpPr>
        <p:spPr>
          <a:xfrm>
            <a:off y="0" x="0"/>
            <a:ext cy="207900" cx="2346300"/>
          </a:xfrm>
          <a:prstGeom prst="rect">
            <a:avLst/>
          </a:prstGeom>
          <a:solidFill>
            <a:srgbClr val="E3BC6D"/>
          </a:solidFill>
          <a:ln>
            <a:noFill/>
          </a:ln>
        </p:spPr>
        <p:txBody>
          <a:bodyPr bIns="45700" rIns="91425" lIns="91425" tIns="45700" anchor="t" anchorCtr="0">
            <a:noAutofit/>
          </a:bodyPr>
          <a:lstStyle/>
          <a:p/>
        </p:txBody>
      </p:sp>
      <p:sp>
        <p:nvSpPr>
          <p:cNvPr id="51" name="Shape 51"/>
          <p:cNvSpPr/>
          <p:nvPr/>
        </p:nvSpPr>
        <p:spPr>
          <a:xfrm>
            <a:off y="6650036" x="0"/>
            <a:ext cy="207900" cx="2432099"/>
          </a:xfrm>
          <a:prstGeom prst="rect">
            <a:avLst/>
          </a:prstGeom>
          <a:solidFill>
            <a:srgbClr val="BF8AC9"/>
          </a:solidFill>
          <a:ln>
            <a:noFill/>
          </a:ln>
        </p:spPr>
        <p:txBody>
          <a:bodyPr bIns="45700" rIns="91425" lIns="91425" tIns="45700" anchor="t" anchorCtr="0">
            <a:noAutofit/>
          </a:bodyPr>
          <a:lstStyle/>
          <a:p/>
        </p:txBody>
      </p:sp>
      <p:sp>
        <p:nvSpPr>
          <p:cNvPr id="52" name="Shape 52"/>
          <p:cNvSpPr/>
          <p:nvPr/>
        </p:nvSpPr>
        <p:spPr>
          <a:xfrm>
            <a:off y="6650036" x="2498725"/>
            <a:ext cy="207900" cx="1965299"/>
          </a:xfrm>
          <a:prstGeom prst="rect">
            <a:avLst/>
          </a:prstGeom>
          <a:solidFill>
            <a:schemeClr val="accent5"/>
          </a:solidFill>
          <a:ln>
            <a:noFill/>
          </a:ln>
        </p:spPr>
        <p:txBody>
          <a:bodyPr bIns="45700" rIns="91425" lIns="91425" tIns="45700" anchor="t" anchorCtr="0">
            <a:noAutofit/>
          </a:bodyPr>
          <a:lstStyle/>
          <a:p/>
        </p:txBody>
      </p:sp>
      <p:sp>
        <p:nvSpPr>
          <p:cNvPr id="53" name="Shape 53"/>
          <p:cNvSpPr/>
          <p:nvPr/>
        </p:nvSpPr>
        <p:spPr>
          <a:xfrm>
            <a:off y="6650036" x="4513262"/>
            <a:ext cy="207900" cx="4630799"/>
          </a:xfrm>
          <a:prstGeom prst="rect">
            <a:avLst/>
          </a:prstGeom>
          <a:solidFill>
            <a:schemeClr val="accent3"/>
          </a:solidFill>
          <a:ln>
            <a:noFill/>
          </a:ln>
        </p:spPr>
        <p:txBody>
          <a:bodyPr bIns="45700" rIns="91425" lIns="91425" tIns="45700" anchor="t" anchorCtr="0">
            <a:noAutofit/>
          </a:body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1.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143000" cx="8229600"/>
          </a:xfrm>
          <a:prstGeom prst="rect">
            <a:avLst/>
          </a:prstGeom>
          <a:noFill/>
          <a:ln>
            <a:noFill/>
          </a:ln>
        </p:spPr>
        <p:txBody>
          <a:bodyPr bIns="91425" rIns="91425" lIns="91425" tIns="91425" anchor="b" anchorCtr="0"/>
          <a:lstStyle>
            <a:lvl1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1pPr>
            <a:lvl2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2pPr>
            <a:lvl3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3pPr>
            <a:lvl4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4pPr>
            <a:lvl5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5pPr>
            <a:lvl6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6pPr>
            <a:lvl7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7pPr>
            <a:lvl8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8pPr>
            <a:lvl9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9pPr>
          </a:lstStyle>
          <a:p/>
        </p:txBody>
      </p:sp>
      <p:sp>
        <p:nvSpPr>
          <p:cNvPr id="6" name="Shape 6"/>
          <p:cNvSpPr txBox="1"/>
          <p:nvPr>
            <p:ph idx="1" type="body"/>
          </p:nvPr>
        </p:nvSpPr>
        <p:spPr>
          <a:xfrm>
            <a:off y="1600200" x="457200"/>
            <a:ext cy="4967700" cx="8229600"/>
          </a:xfrm>
          <a:prstGeom prst="rect">
            <a:avLst/>
          </a:prstGeom>
          <a:noFill/>
          <a:ln>
            <a:noFill/>
          </a:ln>
        </p:spPr>
        <p:txBody>
          <a:bodyPr bIns="91425" rIns="91425" lIns="91425" tIns="91425" anchor="t" anchorCtr="0"/>
          <a:lstStyle>
            <a:lvl1pPr algn="l" rtl="0" indent="-342900" marL="342900">
              <a:spcBef>
                <a:spcPts val="600"/>
              </a:spcBef>
              <a:buClr>
                <a:schemeClr val="lt2"/>
              </a:buClr>
              <a:buSzPct val="166666"/>
              <a:buFont typeface="Arial"/>
              <a:buChar char="•"/>
              <a:defRPr strike="noStrike" u="none" b="0" cap="none" baseline="0" sz="3000" i="0">
                <a:solidFill>
                  <a:schemeClr val="lt2"/>
                </a:solidFill>
                <a:latin typeface="Arial"/>
                <a:ea typeface="Arial"/>
                <a:cs typeface="Arial"/>
                <a:sym typeface="Arial"/>
              </a:defRPr>
            </a:lvl1pPr>
            <a:lvl2pPr algn="l" rtl="0" indent="-285750" marL="742950">
              <a:spcBef>
                <a:spcPts val="480"/>
              </a:spcBef>
              <a:buClr>
                <a:schemeClr val="lt2"/>
              </a:buClr>
              <a:buSzPct val="100000"/>
              <a:buFont typeface="Courier New"/>
              <a:buChar char="o"/>
              <a:defRPr strike="noStrike" u="none" b="0" cap="none" baseline="0" sz="2400" i="0">
                <a:solidFill>
                  <a:schemeClr val="lt2"/>
                </a:solidFill>
                <a:latin typeface="Arial"/>
                <a:ea typeface="Arial"/>
                <a:cs typeface="Arial"/>
                <a:sym typeface="Arial"/>
              </a:defRPr>
            </a:lvl2pPr>
            <a:lvl3pPr algn="l" rtl="0" indent="-228600" marL="1143000">
              <a:spcBef>
                <a:spcPts val="480"/>
              </a:spcBef>
              <a:buClr>
                <a:schemeClr val="lt2"/>
              </a:buClr>
              <a:buSzPct val="100000"/>
              <a:buFont typeface="Wingdings"/>
              <a:buChar char="§"/>
              <a:defRPr strike="noStrike" u="none" b="0" cap="none" baseline="0" sz="2400" i="0">
                <a:solidFill>
                  <a:schemeClr val="lt2"/>
                </a:solidFill>
                <a:latin typeface="Arial"/>
                <a:ea typeface="Arial"/>
                <a:cs typeface="Arial"/>
                <a:sym typeface="Arial"/>
              </a:defRPr>
            </a:lvl3pPr>
            <a:lvl4pPr algn="l" rtl="0" indent="-228600" marL="1600200">
              <a:spcBef>
                <a:spcPts val="360"/>
              </a:spcBef>
              <a:buClr>
                <a:schemeClr val="lt2"/>
              </a:buClr>
              <a:buSzPct val="166666"/>
              <a:buFont typeface="Arial"/>
              <a:buChar char="•"/>
              <a:defRPr strike="noStrike" u="none" b="0" cap="none" baseline="0" sz="1800" i="0">
                <a:solidFill>
                  <a:schemeClr val="lt2"/>
                </a:solidFill>
                <a:latin typeface="Arial"/>
                <a:ea typeface="Arial"/>
                <a:cs typeface="Arial"/>
                <a:sym typeface="Arial"/>
              </a:defRPr>
            </a:lvl4pPr>
            <a:lvl5pPr algn="l" rtl="0" indent="-228600" marL="2057400">
              <a:spcBef>
                <a:spcPts val="360"/>
              </a:spcBef>
              <a:buClr>
                <a:schemeClr val="lt2"/>
              </a:buClr>
              <a:buSzPct val="100000"/>
              <a:buFont typeface="Courier New"/>
              <a:buChar char="o"/>
              <a:defRPr strike="noStrike" u="none" b="0" cap="none" baseline="0" sz="1800" i="0">
                <a:solidFill>
                  <a:schemeClr val="lt2"/>
                </a:solidFill>
                <a:latin typeface="Arial"/>
                <a:ea typeface="Arial"/>
                <a:cs typeface="Arial"/>
                <a:sym typeface="Arial"/>
              </a:defRPr>
            </a:lvl5pPr>
            <a:lvl6pPr algn="l" rtl="0" indent="-228600" marL="2514600">
              <a:spcBef>
                <a:spcPts val="360"/>
              </a:spcBef>
              <a:buClr>
                <a:schemeClr val="lt2"/>
              </a:buClr>
              <a:buSzPct val="100000"/>
              <a:buFont typeface="Wingdings"/>
              <a:buChar char="§"/>
              <a:defRPr strike="noStrike" u="none" b="0" cap="none" baseline="0" sz="1800" i="0">
                <a:solidFill>
                  <a:schemeClr val="lt2"/>
                </a:solidFill>
                <a:latin typeface="Arial"/>
                <a:ea typeface="Arial"/>
                <a:cs typeface="Arial"/>
                <a:sym typeface="Arial"/>
              </a:defRPr>
            </a:lvl6pPr>
            <a:lvl7pPr algn="l" rtl="0" indent="-228600" marL="2971800">
              <a:spcBef>
                <a:spcPts val="360"/>
              </a:spcBef>
              <a:buClr>
                <a:schemeClr val="lt2"/>
              </a:buClr>
              <a:buSzPct val="166666"/>
              <a:buFont typeface="Arial"/>
              <a:buChar char="•"/>
              <a:defRPr strike="noStrike" u="none" b="0" cap="none" baseline="0" sz="1800" i="0">
                <a:solidFill>
                  <a:schemeClr val="lt2"/>
                </a:solidFill>
                <a:latin typeface="Arial"/>
                <a:ea typeface="Arial"/>
                <a:cs typeface="Arial"/>
                <a:sym typeface="Arial"/>
              </a:defRPr>
            </a:lvl7pPr>
            <a:lvl8pPr algn="l" rtl="0" indent="-228600" marL="3429000">
              <a:spcBef>
                <a:spcPts val="360"/>
              </a:spcBef>
              <a:buClr>
                <a:schemeClr val="lt2"/>
              </a:buClr>
              <a:buSzPct val="100000"/>
              <a:buFont typeface="Courier New"/>
              <a:buChar char="o"/>
              <a:defRPr strike="noStrike" u="none" b="0" cap="none" baseline="0" sz="1800" i="0">
                <a:solidFill>
                  <a:schemeClr val="lt2"/>
                </a:solidFill>
                <a:latin typeface="Arial"/>
                <a:ea typeface="Arial"/>
                <a:cs typeface="Arial"/>
                <a:sym typeface="Arial"/>
              </a:defRPr>
            </a:lvl8pPr>
            <a:lvl9pPr algn="l" rtl="0" indent="-228600" marL="3886200">
              <a:spcBef>
                <a:spcPts val="360"/>
              </a:spcBef>
              <a:buClr>
                <a:schemeClr val="lt2"/>
              </a:buClr>
              <a:buSzPct val="100000"/>
              <a:buFont typeface="Wingdings"/>
              <a:buChar char="§"/>
              <a:defRPr strike="noStrike" u="none" b="0" cap="none" baseline="0" sz="1800" i="0">
                <a:solidFill>
                  <a:schemeClr val="lt2"/>
                </a:solidFill>
                <a:latin typeface="Arial"/>
                <a:ea typeface="Arial"/>
                <a:cs typeface="Arial"/>
                <a:sym typeface="Arial"/>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 Target="../comments/comment1.xml" Type="http://schemas.openxmlformats.org/officeDocument/2006/relationships/comments"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1.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http://youtube.com/v/tA1kdJOWo5k" Type="http://schemas.openxmlformats.org/officeDocument/2006/relationships/hyperlink" TargetMode="External" Id="rId4"/><Relationship Target="../media/image01.jpg" Type="http://schemas.openxmlformats.org/officeDocument/2006/relationships/image" Id="rId5"/></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http://youtube.com/v/CGOyzAaD_MI" Type="http://schemas.openxmlformats.org/officeDocument/2006/relationships/hyperlink" TargetMode="External" Id="rId4"/><Relationship Target="../media/image00.jpg" Type="http://schemas.openxmlformats.org/officeDocument/2006/relationships/image" Id="rId5"/></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y="0" x="0"/>
          <a:ext cy="0" cx="0"/>
          <a:chOff y="0" x="0"/>
          <a:chExt cy="0" cx="0"/>
        </a:xfrm>
      </p:grpSpPr>
      <p:sp>
        <p:nvSpPr>
          <p:cNvPr id="55" name="Shape 55"/>
          <p:cNvSpPr txBox="1"/>
          <p:nvPr>
            <p:ph type="ctrTitle"/>
          </p:nvPr>
        </p:nvSpPr>
        <p:spPr>
          <a:xfrm>
            <a:off y="776624" x="2129946"/>
            <a:ext cy="1704000" cx="6052800"/>
          </a:xfrm>
          <a:prstGeom prst="rect">
            <a:avLst/>
          </a:prstGeom>
        </p:spPr>
        <p:txBody>
          <a:bodyPr bIns="91425" rIns="91425" lIns="91425" tIns="91425" anchor="b" anchorCtr="0">
            <a:noAutofit/>
          </a:bodyPr>
          <a:lstStyle/>
          <a:p>
            <a:pPr>
              <a:buNone/>
            </a:pPr>
            <a:r>
              <a:rPr lang="en"/>
              <a:t>Miranda v. Arizona</a:t>
            </a:r>
          </a:p>
        </p:txBody>
      </p:sp>
      <p:sp>
        <p:nvSpPr>
          <p:cNvPr id="56" name="Shape 56"/>
          <p:cNvSpPr txBox="1"/>
          <p:nvPr>
            <p:ph idx="1" type="subTitle"/>
          </p:nvPr>
        </p:nvSpPr>
        <p:spPr>
          <a:xfrm>
            <a:off y="4974907" x="2220060"/>
            <a:ext cy="884999" cx="4710000"/>
          </a:xfrm>
          <a:prstGeom prst="rect">
            <a:avLst/>
          </a:prstGeom>
        </p:spPr>
        <p:txBody>
          <a:bodyPr bIns="91425" rIns="91425" lIns="91425" tIns="91425" anchor="t" anchorCtr="0">
            <a:noAutofit/>
          </a:bodyPr>
          <a:lstStyle/>
          <a:p>
            <a:pPr rtl="0" lvl="0">
              <a:buNone/>
            </a:pPr>
            <a:r>
              <a:rPr lang="en"/>
              <a:t>Navjot Kaur, MC Nguyen, Cassandra Williams, Arveen Bahia, Jackie Yee</a:t>
            </a:r>
          </a:p>
          <a:p>
            <a:r>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y="0" x="0"/>
          <a:ext cy="0" cx="0"/>
          <a:chOff y="0" x="0"/>
          <a:chExt cy="0" cx="0"/>
        </a:xfrm>
      </p:grpSpPr>
      <p:sp>
        <p:nvSpPr>
          <p:cNvPr id="110" name="Shape 110"/>
          <p:cNvSpPr txBox="1"/>
          <p:nvPr>
            <p:ph type="title"/>
          </p:nvPr>
        </p:nvSpPr>
        <p:spPr>
          <a:xfrm>
            <a:off y="216537" x="854948"/>
            <a:ext cy="1143000" cx="7831799"/>
          </a:xfrm>
          <a:prstGeom prst="rect">
            <a:avLst/>
          </a:prstGeom>
        </p:spPr>
        <p:txBody>
          <a:bodyPr bIns="91425" rIns="91425" lIns="91425" tIns="91425" anchor="b" anchorCtr="0">
            <a:noAutofit/>
          </a:bodyPr>
          <a:lstStyle/>
          <a:p>
            <a:pPr algn="ctr">
              <a:buNone/>
            </a:pPr>
            <a:r>
              <a:rPr lang="en">
                <a:solidFill>
                  <a:srgbClr val="00FF00"/>
                </a:solidFill>
                <a:latin typeface="Comic Sans MS"/>
                <a:ea typeface="Comic Sans MS"/>
                <a:cs typeface="Comic Sans MS"/>
                <a:sym typeface="Comic Sans MS"/>
              </a:rPr>
              <a:t>
</a:t>
            </a:r>
            <a:r>
              <a:rPr lang="en">
                <a:latin typeface="Comic Sans MS"/>
                <a:ea typeface="Comic Sans MS"/>
                <a:cs typeface="Comic Sans MS"/>
                <a:sym typeface="Comic Sans MS"/>
              </a:rPr>
              <a:t>Mini Quiz!</a:t>
            </a:r>
          </a:p>
        </p:txBody>
      </p:sp>
      <p:sp>
        <p:nvSpPr>
          <p:cNvPr id="111" name="Shape 111"/>
          <p:cNvSpPr txBox="1"/>
          <p:nvPr>
            <p:ph idx="1" type="body"/>
          </p:nvPr>
        </p:nvSpPr>
        <p:spPr>
          <a:xfrm>
            <a:off y="1851250" x="854950"/>
            <a:ext cy="4673999" cx="7906499"/>
          </a:xfrm>
          <a:prstGeom prst="rect">
            <a:avLst/>
          </a:prstGeom>
        </p:spPr>
        <p:txBody>
          <a:bodyPr bIns="91425" rIns="91425" lIns="91425" tIns="91425" anchor="t" anchorCtr="0">
            <a:noAutofit/>
          </a:bodyPr>
          <a:lstStyle/>
          <a:p>
            <a:pPr rtl="0" lvl="0">
              <a:buNone/>
            </a:pPr>
            <a:r>
              <a:rPr lang="en">
                <a:solidFill>
                  <a:srgbClr val="FF0000"/>
                </a:solidFill>
              </a:rPr>
              <a:t>1. What Supreme court case established the Miranda Rights?</a:t>
            </a:r>
          </a:p>
          <a:p>
            <a:pPr rtl="0" lvl="0">
              <a:buNone/>
            </a:pPr>
            <a:r>
              <a:rPr lang="en">
                <a:solidFill>
                  <a:srgbClr val="FF0000"/>
                </a:solidFill>
              </a:rPr>
              <a:t>A. Miranda v. Ohio</a:t>
            </a:r>
          </a:p>
          <a:p>
            <a:pPr rtl="0" lvl="0">
              <a:buNone/>
            </a:pPr>
            <a:r>
              <a:rPr lang="en">
                <a:solidFill>
                  <a:srgbClr val="FF0000"/>
                </a:solidFill>
              </a:rPr>
              <a:t>B. Miranda v. Connecticut</a:t>
            </a:r>
          </a:p>
          <a:p>
            <a:pPr rtl="0" lvl="0">
              <a:buNone/>
            </a:pPr>
            <a:r>
              <a:rPr lang="en">
                <a:solidFill>
                  <a:srgbClr val="FF0000"/>
                </a:solidFill>
              </a:rPr>
              <a:t>C. Miranda v. Arizona</a:t>
            </a:r>
          </a:p>
          <a:p>
            <a:pPr lvl="0">
              <a:buNone/>
            </a:pPr>
            <a:r>
              <a:rPr lang="en">
                <a:solidFill>
                  <a:srgbClr val="FF0000"/>
                </a:solidFill>
              </a:rPr>
              <a:t>D. Miranda v. Forrest</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1"/>
                                        </p:tgtEl>
                                        <p:attrNameLst>
                                          <p:attrName>style.visibility</p:attrName>
                                        </p:attrNameLst>
                                      </p:cBhvr>
                                      <p:to>
                                        <p:strVal val="visible"/>
                                      </p:to>
                                    </p:set>
                                    <p:animEffect transition="in" filter="fade">
                                      <p:cBhvr>
                                        <p:cTn dur="1000"/>
                                        <p:tgtEl>
                                          <p:spTgt spid="1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y="0" x="0"/>
          <a:ext cy="0" cx="0"/>
          <a:chOff y="0" x="0"/>
          <a:chExt cy="0" cx="0"/>
        </a:xfrm>
      </p:grpSpPr>
      <p:sp>
        <p:nvSpPr>
          <p:cNvPr id="116" name="Shape 116"/>
          <p:cNvSpPr txBox="1"/>
          <p:nvPr>
            <p:ph idx="1" type="body"/>
          </p:nvPr>
        </p:nvSpPr>
        <p:spPr>
          <a:xfrm>
            <a:off y="1779300" x="804950"/>
            <a:ext cy="4930499" cx="8229600"/>
          </a:xfrm>
          <a:prstGeom prst="rect">
            <a:avLst/>
          </a:prstGeom>
        </p:spPr>
        <p:txBody>
          <a:bodyPr bIns="91425" rIns="91425" lIns="91425" tIns="91425" anchor="t" anchorCtr="0">
            <a:noAutofit/>
          </a:bodyPr>
          <a:lstStyle/>
          <a:p>
            <a:pPr rtl="0" lvl="0">
              <a:buNone/>
            </a:pPr>
            <a:r>
              <a:rPr lang="en">
                <a:solidFill>
                  <a:srgbClr val="FF0000"/>
                </a:solidFill>
              </a:rPr>
              <a:t>2. What year were the Miranda rights established?</a:t>
            </a:r>
          </a:p>
          <a:p>
            <a:pPr rtl="0" lvl="0">
              <a:buNone/>
            </a:pPr>
            <a:r>
              <a:rPr lang="en">
                <a:solidFill>
                  <a:srgbClr val="FF0000"/>
                </a:solidFill>
              </a:rPr>
              <a:t>A. 1982</a:t>
            </a:r>
          </a:p>
          <a:p>
            <a:pPr rtl="0" lvl="0">
              <a:buNone/>
            </a:pPr>
            <a:r>
              <a:rPr lang="en">
                <a:solidFill>
                  <a:srgbClr val="FF0000"/>
                </a:solidFill>
              </a:rPr>
              <a:t>B. 1976</a:t>
            </a:r>
          </a:p>
          <a:p>
            <a:pPr rtl="0" lvl="0">
              <a:buNone/>
            </a:pPr>
            <a:r>
              <a:rPr lang="en">
                <a:solidFill>
                  <a:srgbClr val="FF0000"/>
                </a:solidFill>
              </a:rPr>
              <a:t>C. 1924</a:t>
            </a:r>
          </a:p>
          <a:p>
            <a:pPr rtl="0" lvl="0">
              <a:buNone/>
            </a:pPr>
            <a:r>
              <a:rPr lang="en">
                <a:solidFill>
                  <a:srgbClr val="FF0000"/>
                </a:solidFill>
              </a:rPr>
              <a:t>D. 1966</a:t>
            </a:r>
          </a:p>
          <a:p>
            <a:r>
              <a:t/>
            </a:r>
          </a:p>
          <a:p>
            <a:r>
              <a:t/>
            </a:r>
          </a:p>
        </p:txBody>
      </p:sp>
      <p:sp>
        <p:nvSpPr>
          <p:cNvPr id="117" name="Shape 117"/>
          <p:cNvSpPr txBox="1"/>
          <p:nvPr/>
        </p:nvSpPr>
        <p:spPr>
          <a:xfrm>
            <a:off y="383550" x="2342875"/>
            <a:ext cy="682200" cx="4663499"/>
          </a:xfrm>
          <a:prstGeom prst="rect">
            <a:avLst/>
          </a:prstGeom>
        </p:spPr>
        <p:txBody>
          <a:bodyPr bIns="91425" rIns="91425" lIns="91425" tIns="91425" anchor="ctr" anchorCtr="0">
            <a:noAutofit/>
          </a:bodyPr>
          <a:lstStyle/>
          <a:p>
            <a:pPr rtl="0" lvl="0">
              <a:buNone/>
            </a:pPr>
            <a:r>
              <a:rPr b="1" sz="3600" lang="en">
                <a:solidFill>
                  <a:schemeClr val="accent1"/>
                </a:solidFill>
                <a:latin typeface="Comic Sans MS"/>
                <a:ea typeface="Comic Sans MS"/>
                <a:cs typeface="Comic Sans MS"/>
                <a:sym typeface="Comic Sans MS"/>
              </a:rPr>
              <a:t>Quiz (continued...)</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y="0" x="0"/>
          <a:ext cy="0" cx="0"/>
          <a:chOff y="0" x="0"/>
          <a:chExt cy="0" cx="0"/>
        </a:xfrm>
      </p:grpSpPr>
      <p:sp>
        <p:nvSpPr>
          <p:cNvPr id="122" name="Shape 122"/>
          <p:cNvSpPr txBox="1"/>
          <p:nvPr>
            <p:ph idx="1" type="body"/>
          </p:nvPr>
        </p:nvSpPr>
        <p:spPr>
          <a:xfrm>
            <a:off y="1579562" x="854948"/>
            <a:ext cy="4988100" cx="7831799"/>
          </a:xfrm>
          <a:prstGeom prst="rect">
            <a:avLst/>
          </a:prstGeom>
        </p:spPr>
        <p:txBody>
          <a:bodyPr bIns="91425" rIns="91425" lIns="91425" tIns="91425" anchor="t" anchorCtr="0">
            <a:noAutofit/>
          </a:bodyPr>
          <a:lstStyle/>
          <a:p>
            <a:pPr rtl="0" lvl="0">
              <a:buClr>
                <a:srgbClr val="000000"/>
              </a:buClr>
              <a:buSzPct val="36666"/>
              <a:buFont typeface="Arial"/>
              <a:buNone/>
            </a:pPr>
            <a:r>
              <a:rPr lang="en">
                <a:solidFill>
                  <a:srgbClr val="FF0000"/>
                </a:solidFill>
              </a:rPr>
              <a:t>3. The Miranda rights are intended to protect the suspect's _______ amendment.</a:t>
            </a:r>
          </a:p>
          <a:p>
            <a:pPr rtl="0" lvl="0">
              <a:buClr>
                <a:srgbClr val="000000"/>
              </a:buClr>
              <a:buSzPct val="36666"/>
              <a:buFont typeface="Arial"/>
              <a:buNone/>
            </a:pPr>
            <a:r>
              <a:rPr lang="en">
                <a:solidFill>
                  <a:srgbClr val="FF0000"/>
                </a:solidFill>
              </a:rPr>
              <a:t>A. 1 </a:t>
            </a:r>
          </a:p>
          <a:p>
            <a:pPr rtl="0" lvl="0">
              <a:buClr>
                <a:srgbClr val="000000"/>
              </a:buClr>
              <a:buSzPct val="36666"/>
              <a:buFont typeface="Arial"/>
              <a:buNone/>
            </a:pPr>
            <a:r>
              <a:rPr lang="en">
                <a:solidFill>
                  <a:srgbClr val="FF0000"/>
                </a:solidFill>
              </a:rPr>
              <a:t>B. 3</a:t>
            </a:r>
          </a:p>
          <a:p>
            <a:pPr rtl="0" lvl="0">
              <a:buClr>
                <a:srgbClr val="000000"/>
              </a:buClr>
              <a:buSzPct val="36666"/>
              <a:buFont typeface="Arial"/>
              <a:buNone/>
            </a:pPr>
            <a:r>
              <a:rPr lang="en">
                <a:solidFill>
                  <a:srgbClr val="FF0000"/>
                </a:solidFill>
              </a:rPr>
              <a:t>C. 5</a:t>
            </a:r>
          </a:p>
          <a:p>
            <a:pPr rtl="0" lvl="0">
              <a:buNone/>
            </a:pPr>
            <a:r>
              <a:rPr lang="en">
                <a:solidFill>
                  <a:srgbClr val="FF0000"/>
                </a:solidFill>
              </a:rPr>
              <a:t>D. 6</a:t>
            </a:r>
          </a:p>
          <a:p>
            <a:pPr rtl="0" lvl="0">
              <a:buNone/>
            </a:pPr>
            <a:r>
              <a:rPr lang="en">
                <a:solidFill>
                  <a:srgbClr val="FF0000"/>
                </a:solidFill>
              </a:rPr>
              <a:t>E. 5 and 6</a:t>
            </a:r>
          </a:p>
          <a:p>
            <a:r>
              <a:t/>
            </a:r>
          </a:p>
        </p:txBody>
      </p:sp>
      <p:sp>
        <p:nvSpPr>
          <p:cNvPr id="123" name="Shape 123"/>
          <p:cNvSpPr txBox="1"/>
          <p:nvPr>
            <p:ph type="title"/>
          </p:nvPr>
        </p:nvSpPr>
        <p:spPr>
          <a:xfrm>
            <a:off y="490137" x="854948"/>
            <a:ext cy="1143000" cx="7831799"/>
          </a:xfrm>
          <a:prstGeom prst="rect">
            <a:avLst/>
          </a:prstGeom>
        </p:spPr>
        <p:txBody>
          <a:bodyPr bIns="91425" rIns="91425" lIns="91425" tIns="91425" anchor="b" anchorCtr="0">
            <a:noAutofit/>
          </a:bodyPr>
          <a:lstStyle/>
          <a:p>
            <a:pPr algn="ctr" rtl="0" lvl="0">
              <a:buClr>
                <a:srgbClr val="000000"/>
              </a:buClr>
              <a:buSzPct val="30555"/>
              <a:buFont typeface="Arial"/>
              <a:buNone/>
            </a:pPr>
            <a:r>
              <a:rPr lang="en">
                <a:latin typeface="Comic Sans MS"/>
                <a:ea typeface="Comic Sans MS"/>
                <a:cs typeface="Comic Sans MS"/>
                <a:sym typeface="Comic Sans MS"/>
              </a:rPr>
              <a:t>Quiz (continued...)</a:t>
            </a:r>
          </a:p>
          <a:p>
            <a:r>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y="0" x="0"/>
          <a:ext cy="0" cx="0"/>
          <a:chOff y="0" x="0"/>
          <a:chExt cy="0" cx="0"/>
        </a:xfrm>
      </p:grpSpPr>
      <p:sp>
        <p:nvSpPr>
          <p:cNvPr id="128" name="Shape 128"/>
          <p:cNvSpPr txBox="1"/>
          <p:nvPr>
            <p:ph idx="1" type="body"/>
          </p:nvPr>
        </p:nvSpPr>
        <p:spPr>
          <a:xfrm>
            <a:off y="1661250" x="551125"/>
            <a:ext cy="4817700" cx="8229600"/>
          </a:xfrm>
          <a:prstGeom prst="rect">
            <a:avLst/>
          </a:prstGeom>
        </p:spPr>
        <p:txBody>
          <a:bodyPr bIns="91425" rIns="91425" lIns="91425" tIns="91425" anchor="t" anchorCtr="0">
            <a:noAutofit/>
          </a:bodyPr>
          <a:lstStyle/>
          <a:p>
            <a:pPr rtl="0" lvl="0" indent="-298450" marL="457200">
              <a:lnSpc>
                <a:spcPct val="135000"/>
              </a:lnSpc>
              <a:spcBef>
                <a:spcPts val="0"/>
              </a:spcBef>
              <a:spcAft>
                <a:spcPts val="300"/>
              </a:spcAft>
              <a:buClr>
                <a:srgbClr val="000000"/>
              </a:buClr>
              <a:buSzPct val="36666"/>
              <a:buFont typeface="Arial"/>
              <a:buAutoNum type="arabicPeriod"/>
            </a:pPr>
            <a:r>
              <a:rPr lang="en">
                <a:solidFill>
                  <a:srgbClr val="FF0000"/>
                </a:solidFill>
              </a:rPr>
              <a:t>4. Is it legal for a police officer to stop and ask questions without having told me my Miranda rights?</a:t>
            </a:r>
          </a:p>
          <a:p>
            <a:pPr rtl="0" lvl="0" indent="-298450" marL="457200">
              <a:lnSpc>
                <a:spcPct val="135000"/>
              </a:lnSpc>
              <a:spcBef>
                <a:spcPts val="0"/>
              </a:spcBef>
              <a:spcAft>
                <a:spcPts val="300"/>
              </a:spcAft>
              <a:buClr>
                <a:srgbClr val="000000"/>
              </a:buClr>
              <a:buSzPct val="36666"/>
              <a:buFont typeface="Arial"/>
              <a:buAutoNum type="arabicPeriod"/>
            </a:pPr>
            <a:r>
              <a:rPr lang="en">
                <a:solidFill>
                  <a:srgbClr val="FF0000"/>
                </a:solidFill>
              </a:rPr>
              <a:t>A. Yes</a:t>
            </a:r>
          </a:p>
          <a:p>
            <a:pPr rtl="0" lvl="0" indent="-298450" marL="457200">
              <a:lnSpc>
                <a:spcPct val="135000"/>
              </a:lnSpc>
              <a:spcBef>
                <a:spcPts val="0"/>
              </a:spcBef>
              <a:spcAft>
                <a:spcPts val="300"/>
              </a:spcAft>
              <a:buClr>
                <a:srgbClr val="000000"/>
              </a:buClr>
              <a:buSzPct val="36666"/>
              <a:buFont typeface="Arial"/>
              <a:buAutoNum type="arabicPeriod"/>
            </a:pPr>
            <a:r>
              <a:rPr lang="en">
                <a:solidFill>
                  <a:srgbClr val="FF0000"/>
                </a:solidFill>
              </a:rPr>
              <a:t>B. No</a:t>
            </a:r>
          </a:p>
          <a:p>
            <a:pPr rtl="0" lvl="0" indent="-298450" marL="457200">
              <a:lnSpc>
                <a:spcPct val="135000"/>
              </a:lnSpc>
              <a:spcBef>
                <a:spcPts val="0"/>
              </a:spcBef>
              <a:spcAft>
                <a:spcPts val="300"/>
              </a:spcAft>
              <a:buClr>
                <a:srgbClr val="000000"/>
              </a:buClr>
              <a:buSzPct val="36666"/>
              <a:buFont typeface="Arial"/>
              <a:buAutoNum type="arabicPeriod"/>
            </a:pPr>
            <a:r>
              <a:rPr lang="en">
                <a:solidFill>
                  <a:srgbClr val="FF0000"/>
                </a:solidFill>
              </a:rPr>
              <a:t>C. Idk</a:t>
            </a:r>
          </a:p>
          <a:p>
            <a:pPr rtl="0" lvl="0" indent="-298450" marL="457200">
              <a:lnSpc>
                <a:spcPct val="135000"/>
              </a:lnSpc>
              <a:spcBef>
                <a:spcPts val="0"/>
              </a:spcBef>
              <a:spcAft>
                <a:spcPts val="300"/>
              </a:spcAft>
              <a:buClr>
                <a:srgbClr val="000000"/>
              </a:buClr>
              <a:buSzPct val="36666"/>
              <a:buFont typeface="Arial"/>
              <a:buAutoNum type="arabicPeriod"/>
            </a:pPr>
            <a:r>
              <a:rPr lang="en">
                <a:solidFill>
                  <a:srgbClr val="FF0000"/>
                </a:solidFill>
              </a:rPr>
              <a:t>D. None of the above</a:t>
            </a:r>
          </a:p>
          <a:p>
            <a:r>
              <a:t/>
            </a:r>
          </a:p>
          <a:p>
            <a:r>
              <a:t/>
            </a:r>
          </a:p>
        </p:txBody>
      </p:sp>
      <p:sp>
        <p:nvSpPr>
          <p:cNvPr id="129" name="Shape 129"/>
          <p:cNvSpPr txBox="1"/>
          <p:nvPr/>
        </p:nvSpPr>
        <p:spPr>
          <a:xfrm>
            <a:off y="383550" x="2342875"/>
            <a:ext cy="682200" cx="4663499"/>
          </a:xfrm>
          <a:prstGeom prst="rect">
            <a:avLst/>
          </a:prstGeom>
        </p:spPr>
        <p:txBody>
          <a:bodyPr bIns="91425" rIns="91425" lIns="91425" tIns="91425" anchor="ctr" anchorCtr="0">
            <a:noAutofit/>
          </a:bodyPr>
          <a:lstStyle/>
          <a:p>
            <a:pPr rtl="0" lvl="0">
              <a:buNone/>
            </a:pPr>
            <a:r>
              <a:rPr b="1" sz="3600" lang="en">
                <a:solidFill>
                  <a:schemeClr val="accent1"/>
                </a:solidFill>
                <a:latin typeface="Comic Sans MS"/>
                <a:ea typeface="Comic Sans MS"/>
                <a:cs typeface="Comic Sans MS"/>
                <a:sym typeface="Comic Sans MS"/>
              </a:rPr>
              <a:t>Quiz (continued...)</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y="0" x="0"/>
          <a:ext cy="0" cx="0"/>
          <a:chOff y="0" x="0"/>
          <a:chExt cy="0" cx="0"/>
        </a:xfrm>
      </p:grpSpPr>
      <p:sp>
        <p:nvSpPr>
          <p:cNvPr id="134" name="Shape 134"/>
          <p:cNvSpPr txBox="1"/>
          <p:nvPr>
            <p:ph idx="1" type="body"/>
          </p:nvPr>
        </p:nvSpPr>
        <p:spPr>
          <a:xfrm>
            <a:off y="1579562" x="854948"/>
            <a:ext cy="4988100" cx="7831799"/>
          </a:xfrm>
          <a:prstGeom prst="rect">
            <a:avLst/>
          </a:prstGeom>
        </p:spPr>
        <p:txBody>
          <a:bodyPr bIns="91425" rIns="91425" lIns="91425" tIns="91425" anchor="t" anchorCtr="0">
            <a:noAutofit/>
          </a:bodyPr>
          <a:lstStyle/>
          <a:p>
            <a:pPr rtl="0" lvl="0">
              <a:buNone/>
            </a:pPr>
            <a:r>
              <a:rPr lang="en">
                <a:solidFill>
                  <a:srgbClr val="FF0000"/>
                </a:solidFill>
              </a:rPr>
              <a:t>5.True or false? </a:t>
            </a:r>
          </a:p>
          <a:p>
            <a:pPr rtl="0" lvl="0">
              <a:buNone/>
            </a:pPr>
            <a:r>
              <a:rPr lang="en">
                <a:solidFill>
                  <a:srgbClr val="FF0000"/>
                </a:solidFill>
              </a:rPr>
              <a:t>If an officer fails to read me my rights, will my charges automatically be dismissed?</a:t>
            </a:r>
          </a:p>
          <a:p>
            <a:r>
              <a:t/>
            </a:r>
          </a:p>
          <a:p>
            <a:pPr rtl="0" lvl="0">
              <a:buNone/>
            </a:pPr>
            <a:r>
              <a:rPr lang="en">
                <a:solidFill>
                  <a:srgbClr val="FF0000"/>
                </a:solidFill>
              </a:rPr>
              <a:t>A. True</a:t>
            </a:r>
          </a:p>
          <a:p>
            <a:pPr rtl="0" lvl="0">
              <a:buNone/>
            </a:pPr>
            <a:r>
              <a:rPr lang="en">
                <a:solidFill>
                  <a:srgbClr val="FF0000"/>
                </a:solidFill>
              </a:rPr>
              <a:t>B. False</a:t>
            </a:r>
          </a:p>
          <a:p>
            <a:r>
              <a:t/>
            </a:r>
          </a:p>
          <a:p>
            <a:r>
              <a:t/>
            </a:r>
          </a:p>
        </p:txBody>
      </p:sp>
      <p:sp>
        <p:nvSpPr>
          <p:cNvPr id="135" name="Shape 135"/>
          <p:cNvSpPr txBox="1"/>
          <p:nvPr>
            <p:ph type="title"/>
          </p:nvPr>
        </p:nvSpPr>
        <p:spPr>
          <a:xfrm>
            <a:off y="599562" x="937023"/>
            <a:ext cy="1143000" cx="7831799"/>
          </a:xfrm>
          <a:prstGeom prst="rect">
            <a:avLst/>
          </a:prstGeom>
        </p:spPr>
        <p:txBody>
          <a:bodyPr bIns="91425" rIns="91425" lIns="91425" tIns="91425" anchor="b" anchorCtr="0">
            <a:noAutofit/>
          </a:bodyPr>
          <a:lstStyle/>
          <a:p>
            <a:pPr algn="ctr" rtl="0" lvl="0">
              <a:buClr>
                <a:srgbClr val="000000"/>
              </a:buClr>
              <a:buSzPct val="30555"/>
              <a:buFont typeface="Arial"/>
              <a:buNone/>
            </a:pPr>
            <a:r>
              <a:rPr lang="en">
                <a:latin typeface="Comic Sans MS"/>
                <a:ea typeface="Comic Sans MS"/>
                <a:cs typeface="Comic Sans MS"/>
                <a:sym typeface="Comic Sans MS"/>
              </a:rPr>
              <a:t>Quiz (continued...)</a:t>
            </a:r>
          </a:p>
          <a:p>
            <a:r>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y="0" x="0"/>
          <a:ext cy="0" cx="0"/>
          <a:chOff y="0" x="0"/>
          <a:chExt cy="0" cx="0"/>
        </a:xfrm>
      </p:grpSpPr>
      <p:sp>
        <p:nvSpPr>
          <p:cNvPr id="140" name="Shape 140"/>
          <p:cNvSpPr txBox="1"/>
          <p:nvPr>
            <p:ph idx="1" type="body"/>
          </p:nvPr>
        </p:nvSpPr>
        <p:spPr>
          <a:xfrm>
            <a:off y="1579562" x="854948"/>
            <a:ext cy="4988100" cx="7831799"/>
          </a:xfrm>
          <a:prstGeom prst="rect">
            <a:avLst/>
          </a:prstGeom>
        </p:spPr>
        <p:txBody>
          <a:bodyPr bIns="91425" rIns="91425" lIns="91425" tIns="91425" anchor="t" anchorCtr="0">
            <a:noAutofit/>
          </a:bodyPr>
          <a:lstStyle/>
          <a:p>
            <a:pPr rtl="0" lvl="0">
              <a:buNone/>
            </a:pPr>
            <a:r>
              <a:rPr lang="en">
                <a:solidFill>
                  <a:srgbClr val="FF0000"/>
                </a:solidFill>
              </a:rPr>
              <a:t>1. C</a:t>
            </a:r>
          </a:p>
          <a:p>
            <a:pPr rtl="0" lvl="0">
              <a:buNone/>
            </a:pPr>
            <a:r>
              <a:rPr lang="en">
                <a:solidFill>
                  <a:srgbClr val="FF0000"/>
                </a:solidFill>
              </a:rPr>
              <a:t>2. D</a:t>
            </a:r>
          </a:p>
          <a:p>
            <a:pPr rtl="0" lvl="0">
              <a:buNone/>
            </a:pPr>
            <a:r>
              <a:rPr lang="en">
                <a:solidFill>
                  <a:srgbClr val="FF0000"/>
                </a:solidFill>
              </a:rPr>
              <a:t>3. E</a:t>
            </a:r>
          </a:p>
          <a:p>
            <a:pPr rtl="0" lvl="0">
              <a:buNone/>
            </a:pPr>
            <a:r>
              <a:rPr lang="en">
                <a:solidFill>
                  <a:srgbClr val="FF0000"/>
                </a:solidFill>
              </a:rPr>
              <a:t>4. A</a:t>
            </a:r>
          </a:p>
          <a:p>
            <a:pPr lvl="0">
              <a:buNone/>
            </a:pPr>
            <a:r>
              <a:rPr lang="en">
                <a:solidFill>
                  <a:srgbClr val="FF0000"/>
                </a:solidFill>
              </a:rPr>
              <a:t>5. B</a:t>
            </a:r>
          </a:p>
        </p:txBody>
      </p:sp>
      <p:sp>
        <p:nvSpPr>
          <p:cNvPr id="141" name="Shape 141"/>
          <p:cNvSpPr txBox="1"/>
          <p:nvPr>
            <p:ph type="title"/>
          </p:nvPr>
        </p:nvSpPr>
        <p:spPr>
          <a:xfrm>
            <a:off y="-12" x="854948"/>
            <a:ext cy="1143000" cx="7831799"/>
          </a:xfrm>
          <a:prstGeom prst="rect">
            <a:avLst/>
          </a:prstGeom>
        </p:spPr>
        <p:txBody>
          <a:bodyPr bIns="91425" rIns="91425" lIns="91425" tIns="91425" anchor="b" anchorCtr="0">
            <a:noAutofit/>
          </a:bodyPr>
          <a:lstStyle/>
          <a:p>
            <a:pPr indent="457200" marL="1828800">
              <a:buNone/>
            </a:pPr>
            <a:r>
              <a:rPr lang="en">
                <a:latin typeface="Comic Sans MS"/>
                <a:ea typeface="Comic Sans MS"/>
                <a:cs typeface="Comic Sans MS"/>
                <a:sym typeface="Comic Sans MS"/>
              </a:rPr>
              <a:t>Quiz Answers!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y="0" x="0"/>
          <a:ext cy="0" cx="0"/>
          <a:chOff y="0" x="0"/>
          <a:chExt cy="0" cx="0"/>
        </a:xfrm>
      </p:grpSpPr>
      <p:sp>
        <p:nvSpPr>
          <p:cNvPr id="61" name="Shape 61"/>
          <p:cNvSpPr txBox="1"/>
          <p:nvPr>
            <p:ph type="title"/>
          </p:nvPr>
        </p:nvSpPr>
        <p:spPr>
          <a:xfrm>
            <a:off y="216537" x="854948"/>
            <a:ext cy="1143000" cx="7831799"/>
          </a:xfrm>
          <a:prstGeom prst="rect">
            <a:avLst/>
          </a:prstGeom>
        </p:spPr>
        <p:txBody>
          <a:bodyPr bIns="91425" rIns="91425" lIns="91425" tIns="91425" anchor="b" anchorCtr="0">
            <a:noAutofit/>
          </a:bodyPr>
          <a:lstStyle/>
          <a:p>
            <a:pPr algn="ctr">
              <a:buNone/>
            </a:pPr>
            <a:r>
              <a:rPr lang="en">
                <a:latin typeface="Comic Sans MS"/>
                <a:ea typeface="Comic Sans MS"/>
                <a:cs typeface="Comic Sans MS"/>
                <a:sym typeface="Comic Sans MS"/>
              </a:rPr>
              <a:t>The Miranda Rights</a:t>
            </a:r>
          </a:p>
        </p:txBody>
      </p:sp>
      <p:sp>
        <p:nvSpPr>
          <p:cNvPr id="62" name="Shape 62"/>
          <p:cNvSpPr txBox="1"/>
          <p:nvPr>
            <p:ph idx="1" type="body"/>
          </p:nvPr>
        </p:nvSpPr>
        <p:spPr>
          <a:xfrm>
            <a:off y="1579562" x="854948"/>
            <a:ext cy="4988100" cx="7831799"/>
          </a:xfrm>
          <a:prstGeom prst="rect">
            <a:avLst/>
          </a:prstGeom>
        </p:spPr>
        <p:txBody>
          <a:bodyPr bIns="91425" rIns="91425" lIns="91425" tIns="91425" anchor="t" anchorCtr="0">
            <a:noAutofit/>
          </a:bodyPr>
          <a:lstStyle/>
          <a:p>
            <a:pPr algn="ctr">
              <a:buNone/>
            </a:pPr>
            <a:r>
              <a:rPr lang="en">
                <a:solidFill>
                  <a:srgbClr val="FF0000"/>
                </a:solidFill>
                <a:latin typeface="Comic Sans MS"/>
                <a:ea typeface="Comic Sans MS"/>
                <a:cs typeface="Comic Sans MS"/>
                <a:sym typeface="Comic Sans MS"/>
              </a:rPr>
              <a:t>"You have the right to remain silent. Anything you say, can and will be used against you in a court of law. You have the right to an attorney. If you can't afford one, one will be provided for you. Do you understand the rights I have just read to you? With these rights in mind, do you wish to speak to me?"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y="0" x="0"/>
          <a:ext cy="0" cx="0"/>
          <a:chOff y="0" x="0"/>
          <a:chExt cy="0" cx="0"/>
        </a:xfrm>
      </p:grpSpPr>
      <p:sp>
        <p:nvSpPr>
          <p:cNvPr id="67" name="Shape 67"/>
          <p:cNvSpPr txBox="1"/>
          <p:nvPr>
            <p:ph idx="1" type="subTitle"/>
          </p:nvPr>
        </p:nvSpPr>
        <p:spPr>
          <a:xfrm>
            <a:off y="1212275" x="1969350"/>
            <a:ext cy="3371700" cx="6181800"/>
          </a:xfrm>
          <a:prstGeom prst="rect">
            <a:avLst/>
          </a:prstGeom>
        </p:spPr>
        <p:txBody>
          <a:bodyPr bIns="91425" rIns="91425" lIns="91425" tIns="91425" anchor="t" anchorCtr="0">
            <a:noAutofit/>
          </a:bodyPr>
          <a:lstStyle/>
          <a:p>
            <a:pPr algn="l" rtl="0" lvl="0">
              <a:buNone/>
            </a:pPr>
            <a:r>
              <a:rPr lang="en">
                <a:solidFill>
                  <a:srgbClr val="FF0000"/>
                </a:solidFill>
                <a:latin typeface="Comic Sans MS"/>
                <a:ea typeface="Comic Sans MS"/>
                <a:cs typeface="Comic Sans MS"/>
                <a:sym typeface="Comic Sans MS"/>
              </a:rPr>
              <a:t>The 1966 supreme court case that ruled that detained criminal suspects must be informed of their constitutional right to an attorney and against self discrimination.</a:t>
            </a:r>
          </a:p>
          <a:p>
            <a:pPr algn="l">
              <a:buNone/>
            </a:pPr>
            <a:r>
              <a:rPr lang="en">
                <a:solidFill>
                  <a:srgbClr val="FF0000"/>
                </a:solidFill>
                <a:latin typeface="Comic Sans MS"/>
                <a:ea typeface="Comic Sans MS"/>
                <a:cs typeface="Comic Sans MS"/>
                <a:sym typeface="Comic Sans MS"/>
              </a:rPr>
              <a:t>This became known as the Miranda Rights or Miranda warning.</a:t>
            </a:r>
          </a:p>
        </p:txBody>
      </p:sp>
      <p:sp>
        <p:nvSpPr>
          <p:cNvPr id="68" name="Shape 68"/>
          <p:cNvSpPr txBox="1"/>
          <p:nvPr>
            <p:ph type="ctrTitle"/>
          </p:nvPr>
        </p:nvSpPr>
        <p:spPr>
          <a:xfrm rot="31979">
            <a:off y="217254" x="1120937"/>
            <a:ext cy="739529" cx="7772136"/>
          </a:xfrm>
          <a:prstGeom prst="rect">
            <a:avLst/>
          </a:prstGeom>
        </p:spPr>
        <p:txBody>
          <a:bodyPr bIns="91425" rIns="91425" lIns="91425" tIns="91425" anchor="b" anchorCtr="0">
            <a:noAutofit/>
          </a:bodyPr>
          <a:lstStyle/>
          <a:p>
            <a:pPr>
              <a:buNone/>
            </a:pPr>
            <a:r>
              <a:rPr b="0" sz="3600" lang="en">
                <a:latin typeface="Comic Sans MS"/>
                <a:ea typeface="Comic Sans MS"/>
                <a:cs typeface="Comic Sans MS"/>
                <a:sym typeface="Comic Sans MS"/>
              </a:rPr>
              <a:t>What is Miran</a:t>
            </a:r>
            <a:r>
              <a:rPr b="0" sz="3600" lang="en"/>
              <a:t>da v. Arizona?</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y="0" x="0"/>
          <a:ext cy="0" cx="0"/>
          <a:chOff y="0" x="0"/>
          <a:chExt cy="0" cx="0"/>
        </a:xfrm>
      </p:grpSpPr>
      <p:sp>
        <p:nvSpPr>
          <p:cNvPr id="73" name="Shape 73"/>
          <p:cNvSpPr txBox="1"/>
          <p:nvPr>
            <p:ph type="title"/>
          </p:nvPr>
        </p:nvSpPr>
        <p:spPr>
          <a:xfrm>
            <a:off y="216537" x="854948"/>
            <a:ext cy="1143000" cx="7831799"/>
          </a:xfrm>
          <a:prstGeom prst="rect">
            <a:avLst/>
          </a:prstGeom>
        </p:spPr>
        <p:txBody>
          <a:bodyPr bIns="91425" rIns="91425" lIns="91425" tIns="91425" anchor="b" anchorCtr="0">
            <a:noAutofit/>
          </a:bodyPr>
          <a:lstStyle/>
          <a:p>
            <a:pPr algn="ctr">
              <a:buNone/>
            </a:pPr>
            <a:r>
              <a:rPr lang="en">
                <a:latin typeface="Comic Sans MS"/>
                <a:ea typeface="Comic Sans MS"/>
                <a:cs typeface="Comic Sans MS"/>
                <a:sym typeface="Comic Sans MS"/>
              </a:rPr>
              <a:t>What Happened</a:t>
            </a:r>
          </a:p>
        </p:txBody>
      </p:sp>
      <p:sp>
        <p:nvSpPr>
          <p:cNvPr id="74" name="Shape 74"/>
          <p:cNvSpPr txBox="1"/>
          <p:nvPr>
            <p:ph idx="1" type="body"/>
          </p:nvPr>
        </p:nvSpPr>
        <p:spPr>
          <a:xfrm>
            <a:off y="1600200" x="914400"/>
            <a:ext cy="5142600" cx="8229600"/>
          </a:xfrm>
          <a:prstGeom prst="rect">
            <a:avLst/>
          </a:prstGeom>
        </p:spPr>
        <p:txBody>
          <a:bodyPr bIns="91425" rIns="91425" lIns="91425" tIns="91425" anchor="t" anchorCtr="0">
            <a:noAutofit/>
          </a:bodyPr>
          <a:lstStyle/>
          <a:p>
            <a:pPr rtl="0" lvl="0" indent="457200">
              <a:buNone/>
            </a:pPr>
            <a:r>
              <a:rPr sz="2200" lang="en">
                <a:solidFill>
                  <a:srgbClr val="FF0000"/>
                </a:solidFill>
                <a:latin typeface="Comic Sans MS"/>
                <a:ea typeface="Comic Sans MS"/>
                <a:cs typeface="Comic Sans MS"/>
                <a:sym typeface="Comic Sans MS"/>
              </a:rPr>
              <a:t>On March 2, 1963, an 18-year-old woman from Phoenix, Arizona claims she was abducted and raped in the desert. </a:t>
            </a:r>
          </a:p>
          <a:p>
            <a:pPr rtl="0" lvl="0" indent="457200">
              <a:buNone/>
            </a:pPr>
            <a:r>
              <a:rPr sz="2200" lang="en">
                <a:solidFill>
                  <a:srgbClr val="FF0000"/>
                </a:solidFill>
                <a:latin typeface="Comic Sans MS"/>
                <a:ea typeface="Comic Sans MS"/>
                <a:cs typeface="Comic Sans MS"/>
                <a:sym typeface="Comic Sans MS"/>
              </a:rPr>
              <a:t>Ernesto Miranda was one of the suspects, but wasn't picked out of the lineup and was still brought in for interrogation. The police left the interrogation room with a full confession and he was sent to prison. Miranda later recanted his statement because he was unaware that he didn't have to say anything at all. The Supreme Court overturned his conviction. But he was retried and convicted in October 1966. As a result, every person must now be informed of their rights when arrested.</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y="0" x="0"/>
          <a:ext cy="0" cx="0"/>
          <a:chOff y="0" x="0"/>
          <a:chExt cy="0" cx="0"/>
        </a:xfrm>
      </p:grpSpPr>
      <p:sp>
        <p:nvSpPr>
          <p:cNvPr id="79" name="Shape 79"/>
          <p:cNvSpPr txBox="1"/>
          <p:nvPr>
            <p:ph idx="1" type="body"/>
          </p:nvPr>
        </p:nvSpPr>
        <p:spPr>
          <a:xfrm>
            <a:off y="1579562" x="854948"/>
            <a:ext cy="4988100" cx="7831799"/>
          </a:xfrm>
          <a:prstGeom prst="rect">
            <a:avLst/>
          </a:prstGeom>
        </p:spPr>
        <p:txBody>
          <a:bodyPr bIns="91425" rIns="91425" lIns="91425" tIns="91425" anchor="t" anchorCtr="0">
            <a:noAutofit/>
          </a:bodyPr>
          <a:lstStyle/>
          <a:p>
            <a:pPr rtl="0" lvl="0">
              <a:buNone/>
            </a:pPr>
            <a:r>
              <a:rPr u="sng" b="1" sz="2000" lang="en">
                <a:solidFill>
                  <a:srgbClr val="FF0000"/>
                </a:solidFill>
                <a:latin typeface="Comic Sans MS"/>
                <a:ea typeface="Comic Sans MS"/>
                <a:cs typeface="Comic Sans MS"/>
                <a:sym typeface="Comic Sans MS"/>
              </a:rPr>
              <a:t>Miranda: </a:t>
            </a:r>
          </a:p>
          <a:p>
            <a:pPr rtl="0" lvl="0">
              <a:buNone/>
            </a:pPr>
            <a:r>
              <a:rPr sz="2000" lang="en">
                <a:solidFill>
                  <a:srgbClr val="FF0000"/>
                </a:solidFill>
                <a:latin typeface="Comic Sans MS"/>
                <a:ea typeface="Comic Sans MS"/>
                <a:cs typeface="Comic Sans MS"/>
                <a:sym typeface="Comic Sans MS"/>
              </a:rPr>
              <a:t>The police violated the 5th amendment, the right to remain silent, and the 6th amendment, the right to counsel. Arizona ignored the Escobedo rule (evidence obtained illegally is not admissible in court) and the Gideon rule (the right to an attorney) in prosecuting Miranda.</a:t>
            </a:r>
          </a:p>
          <a:p>
            <a:r>
              <a:t/>
            </a:r>
          </a:p>
          <a:p>
            <a:pPr rtl="0" lvl="0">
              <a:buNone/>
            </a:pPr>
            <a:r>
              <a:rPr u="sng" b="1" sz="2000" lang="en">
                <a:solidFill>
                  <a:srgbClr val="FF0000"/>
                </a:solidFill>
                <a:latin typeface="Comic Sans MS"/>
                <a:ea typeface="Comic Sans MS"/>
                <a:cs typeface="Comic Sans MS"/>
                <a:sym typeface="Comic Sans MS"/>
              </a:rPr>
              <a:t>Arizona:</a:t>
            </a:r>
          </a:p>
          <a:p>
            <a:pPr rtl="0" lvl="0">
              <a:buNone/>
            </a:pPr>
            <a:r>
              <a:rPr sz="2000" lang="en">
                <a:solidFill>
                  <a:srgbClr val="FF0000"/>
                </a:solidFill>
                <a:latin typeface="Comic Sans MS"/>
                <a:ea typeface="Comic Sans MS"/>
                <a:cs typeface="Comic Sans MS"/>
                <a:sym typeface="Comic Sans MS"/>
              </a:rPr>
              <a:t>Miranda signed the confession willingly, making the prosecution proper. The conviction was based on Arizona law and his imprisonment was just.</a:t>
            </a:r>
          </a:p>
          <a:p>
            <a:r>
              <a:t/>
            </a:r>
          </a:p>
        </p:txBody>
      </p:sp>
      <p:sp>
        <p:nvSpPr>
          <p:cNvPr id="80" name="Shape 80"/>
          <p:cNvSpPr txBox="1"/>
          <p:nvPr>
            <p:ph type="title"/>
          </p:nvPr>
        </p:nvSpPr>
        <p:spPr>
          <a:xfrm>
            <a:off y="216537" x="854948"/>
            <a:ext cy="1143000" cx="7831799"/>
          </a:xfrm>
          <a:prstGeom prst="rect">
            <a:avLst/>
          </a:prstGeom>
        </p:spPr>
        <p:txBody>
          <a:bodyPr bIns="91425" rIns="91425" lIns="91425" tIns="91425" anchor="b" anchorCtr="0">
            <a:noAutofit/>
          </a:bodyPr>
          <a:lstStyle/>
          <a:p>
            <a:pPr>
              <a:buNone/>
            </a:pPr>
            <a:r>
              <a:rPr lang="en"/>
              <a:t>			Heari</a:t>
            </a:r>
            <a:r>
              <a:rPr lang="en">
                <a:latin typeface="Comic Sans MS"/>
                <a:ea typeface="Comic Sans MS"/>
                <a:cs typeface="Comic Sans MS"/>
                <a:sym typeface="Comic Sans MS"/>
              </a:rPr>
              <a:t>ng Both Sides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y="0" x="0"/>
          <a:ext cy="0" cx="0"/>
          <a:chOff y="0" x="0"/>
          <a:chExt cy="0" cx="0"/>
        </a:xfrm>
      </p:grpSpPr>
      <p:sp>
        <p:nvSpPr>
          <p:cNvPr id="85" name="Shape 85"/>
          <p:cNvSpPr txBox="1"/>
          <p:nvPr>
            <p:ph idx="1" type="body"/>
          </p:nvPr>
        </p:nvSpPr>
        <p:spPr>
          <a:xfrm>
            <a:off y="1579575" x="854950"/>
            <a:ext cy="5351700" cx="7831799"/>
          </a:xfrm>
          <a:prstGeom prst="rect">
            <a:avLst/>
          </a:prstGeom>
        </p:spPr>
        <p:txBody>
          <a:bodyPr bIns="91425" rIns="91425" lIns="91425" tIns="91425" anchor="t" anchorCtr="0">
            <a:noAutofit/>
          </a:bodyPr>
          <a:lstStyle/>
          <a:p>
            <a:pPr algn="just" rtl="0" lvl="0" indent="457200">
              <a:buClr>
                <a:srgbClr val="000000"/>
              </a:buClr>
              <a:buSzPct val="50000"/>
              <a:buFont typeface="Arial"/>
              <a:buNone/>
            </a:pPr>
            <a:r>
              <a:rPr sz="2200" lang="en">
                <a:solidFill>
                  <a:srgbClr val="FF0000"/>
                </a:solidFill>
                <a:latin typeface="Comic Sans MS"/>
                <a:ea typeface="Comic Sans MS"/>
                <a:cs typeface="Comic Sans MS"/>
                <a:sym typeface="Comic Sans MS"/>
              </a:rPr>
              <a:t>In a 5-4 decision written by Chief Justice Earl Warren, the Supreme Court ruled that the prosecution's evidence could not introduced. Because the police had failed to first inform Miranda of his right to an attorney and to not self-incriminate himself, Miranda's confession could not be used. It is the police officer's duty to give these warnings compelled by the Constitution's Fifth Amendment, which gives a criminal suspect the right to refuse "to be a witness against himself," and Sixth Amendment, which guarantees criminal defendants the right to an attorney. As a result of the Supreme Court case the Miranda Rights were created in 1966. </a:t>
            </a:r>
          </a:p>
        </p:txBody>
      </p:sp>
      <p:sp>
        <p:nvSpPr>
          <p:cNvPr id="86" name="Shape 86"/>
          <p:cNvSpPr txBox="1"/>
          <p:nvPr>
            <p:ph type="title"/>
          </p:nvPr>
        </p:nvSpPr>
        <p:spPr>
          <a:xfrm>
            <a:off y="216537" x="854948"/>
            <a:ext cy="1143000" cx="7831799"/>
          </a:xfrm>
          <a:prstGeom prst="rect">
            <a:avLst/>
          </a:prstGeom>
        </p:spPr>
        <p:txBody>
          <a:bodyPr bIns="91425" rIns="91425" lIns="91425" tIns="91425" anchor="b" anchorCtr="0">
            <a:noAutofit/>
          </a:bodyPr>
          <a:lstStyle/>
          <a:p>
            <a:pPr indent="457200" marL="1828800">
              <a:buNone/>
            </a:pPr>
            <a:r>
              <a:rPr lang="en">
                <a:latin typeface="Comic Sans MS"/>
                <a:ea typeface="Comic Sans MS"/>
                <a:cs typeface="Comic Sans MS"/>
                <a:sym typeface="Comic Sans MS"/>
              </a:rPr>
              <a:t>Court Hearing</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y="0" x="0"/>
          <a:ext cy="0" cx="0"/>
          <a:chOff y="0" x="0"/>
          <a:chExt cy="0" cx="0"/>
        </a:xfrm>
      </p:grpSpPr>
      <p:sp>
        <p:nvSpPr>
          <p:cNvPr id="91" name="Shape 91"/>
          <p:cNvSpPr txBox="1"/>
          <p:nvPr>
            <p:ph type="title"/>
          </p:nvPr>
        </p:nvSpPr>
        <p:spPr>
          <a:xfrm>
            <a:off y="216537" x="854948"/>
            <a:ext cy="1143000" cx="7831799"/>
          </a:xfrm>
          <a:prstGeom prst="rect">
            <a:avLst/>
          </a:prstGeom>
        </p:spPr>
        <p:txBody>
          <a:bodyPr bIns="91425" rIns="91425" lIns="91425" tIns="91425" anchor="b" anchorCtr="0">
            <a:noAutofit/>
          </a:bodyPr>
          <a:lstStyle/>
          <a:p>
            <a:pPr algn="ctr">
              <a:buNone/>
            </a:pPr>
            <a:r>
              <a:rPr lang="en">
                <a:latin typeface="Comic Sans MS"/>
                <a:ea typeface="Comic Sans MS"/>
                <a:cs typeface="Comic Sans MS"/>
                <a:sym typeface="Comic Sans MS"/>
              </a:rPr>
              <a:t>Purpose of The Miranda Rights</a:t>
            </a:r>
          </a:p>
        </p:txBody>
      </p:sp>
      <p:sp>
        <p:nvSpPr>
          <p:cNvPr id="92" name="Shape 92"/>
          <p:cNvSpPr txBox="1"/>
          <p:nvPr>
            <p:ph idx="1" type="body"/>
          </p:nvPr>
        </p:nvSpPr>
        <p:spPr>
          <a:xfrm>
            <a:off y="1579562" x="854948"/>
            <a:ext cy="4988100" cx="7831799"/>
          </a:xfrm>
          <a:prstGeom prst="rect">
            <a:avLst/>
          </a:prstGeom>
        </p:spPr>
        <p:txBody>
          <a:bodyPr bIns="91425" rIns="91425" lIns="91425" tIns="91425" anchor="t" anchorCtr="0">
            <a:noAutofit/>
          </a:bodyPr>
          <a:lstStyle/>
          <a:p>
            <a:pPr algn="ctr" rtl="0" lvl="0">
              <a:buClr>
                <a:srgbClr val="000000"/>
              </a:buClr>
              <a:buSzPct val="39285"/>
              <a:buFont typeface="Arial"/>
              <a:buNone/>
            </a:pPr>
            <a:r>
              <a:rPr sz="2800" lang="en">
                <a:solidFill>
                  <a:srgbClr val="FF0000"/>
                </a:solidFill>
                <a:latin typeface="Comic Sans MS"/>
                <a:ea typeface="Comic Sans MS"/>
                <a:cs typeface="Comic Sans MS"/>
                <a:sym typeface="Comic Sans MS"/>
              </a:rPr>
              <a:t>The Miranda warning is intended to protect the suspect’s Fifth Amendment right to refuse to answer self-incriminating questions. It is a warning given by police in the United States to criminal suspects in police custody before they are interrogated to preserve the admissibility of their statements against them in criminal proceedings.</a:t>
            </a:r>
          </a:p>
          <a:p>
            <a:r>
              <a:t/>
            </a:r>
          </a:p>
          <a:p>
            <a:r>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y="0" x="0"/>
          <a:ext cy="0" cx="0"/>
          <a:chOff y="0" x="0"/>
          <a:chExt cy="0" cx="0"/>
        </a:xfrm>
      </p:grpSpPr>
      <p:sp>
        <p:nvSpPr>
          <p:cNvPr id="97" name="Shape 97"/>
          <p:cNvSpPr txBox="1"/>
          <p:nvPr>
            <p:ph type="title"/>
          </p:nvPr>
        </p:nvSpPr>
        <p:spPr>
          <a:xfrm>
            <a:off y="216537" x="854948"/>
            <a:ext cy="1143000" cx="7831799"/>
          </a:xfrm>
          <a:prstGeom prst="rect">
            <a:avLst/>
          </a:prstGeom>
        </p:spPr>
        <p:txBody>
          <a:bodyPr bIns="91425" rIns="91425" lIns="91425" tIns="91425" anchor="b" anchorCtr="0">
            <a:noAutofit/>
          </a:bodyPr>
          <a:lstStyle/>
          <a:p>
            <a:pPr algn="ctr">
              <a:buNone/>
            </a:pPr>
            <a:r>
              <a:rPr lang="en">
                <a:latin typeface="Comic Sans MS"/>
                <a:ea typeface="Comic Sans MS"/>
                <a:cs typeface="Comic Sans MS"/>
                <a:sym typeface="Comic Sans MS"/>
              </a:rPr>
              <a:t>The Wrong Way To Do It...</a:t>
            </a:r>
          </a:p>
        </p:txBody>
      </p:sp>
      <p:sp>
        <p:nvSpPr>
          <p:cNvPr id="98" name="Shape 98">
            <a:hlinkClick r:id="rId4"/>
          </p:cNvPr>
          <p:cNvSpPr/>
          <p:nvPr/>
        </p:nvSpPr>
        <p:spPr>
          <a:xfrm>
            <a:off y="1629500" x="1534225"/>
            <a:ext cy="5002074" cx="6548975"/>
          </a:xfrm>
          <a:prstGeom prst="rect">
            <a:avLst/>
          </a:prstGeom>
          <a:blipFill>
            <a:blip r:embed="rId5"/>
            <a:stretch>
              <a:fillRect/>
            </a:stretch>
          </a:blipFill>
          <a:ln>
            <a:noFill/>
          </a:ln>
        </p:spPr>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y="0" x="0"/>
          <a:ext cy="0" cx="0"/>
          <a:chOff y="0" x="0"/>
          <a:chExt cy="0" cx="0"/>
        </a:xfrm>
      </p:grpSpPr>
      <p:sp>
        <p:nvSpPr>
          <p:cNvPr id="103" name="Shape 103"/>
          <p:cNvSpPr txBox="1"/>
          <p:nvPr>
            <p:ph idx="1" type="body"/>
          </p:nvPr>
        </p:nvSpPr>
        <p:spPr>
          <a:xfrm>
            <a:off y="1769796" x="4362000"/>
            <a:ext cy="464699" cx="420000"/>
          </a:xfrm>
          <a:prstGeom prst="rect">
            <a:avLst/>
          </a:prstGeom>
        </p:spPr>
        <p:txBody>
          <a:bodyPr bIns="91425" rIns="91425" lIns="91425" tIns="91425" anchor="t" anchorCtr="0">
            <a:noAutofit/>
          </a:bodyPr>
          <a:lstStyle/>
          <a:p/>
        </p:txBody>
      </p:sp>
      <p:sp>
        <p:nvSpPr>
          <p:cNvPr id="104" name="Shape 104"/>
          <p:cNvSpPr txBox="1"/>
          <p:nvPr>
            <p:ph type="title"/>
          </p:nvPr>
        </p:nvSpPr>
        <p:spPr>
          <a:xfrm>
            <a:off y="216537" x="854948"/>
            <a:ext cy="1143000" cx="7831799"/>
          </a:xfrm>
          <a:prstGeom prst="rect">
            <a:avLst/>
          </a:prstGeom>
        </p:spPr>
        <p:txBody>
          <a:bodyPr bIns="91425" rIns="91425" lIns="91425" tIns="91425" anchor="b" anchorCtr="0">
            <a:noAutofit/>
          </a:bodyPr>
          <a:lstStyle/>
          <a:p>
            <a:pPr algn="ctr">
              <a:buNone/>
            </a:pPr>
            <a:r>
              <a:rPr lang="en">
                <a:latin typeface="Comic Sans MS"/>
                <a:ea typeface="Comic Sans MS"/>
                <a:cs typeface="Comic Sans MS"/>
                <a:sym typeface="Comic Sans MS"/>
              </a:rPr>
              <a:t>The Right Way to Do It...</a:t>
            </a:r>
          </a:p>
        </p:txBody>
      </p:sp>
      <p:sp>
        <p:nvSpPr>
          <p:cNvPr id="105" name="Shape 105">
            <a:hlinkClick r:id="rId4"/>
          </p:cNvPr>
          <p:cNvSpPr/>
          <p:nvPr/>
        </p:nvSpPr>
        <p:spPr>
          <a:xfrm>
            <a:off y="1878500" x="1273750"/>
            <a:ext cy="4979499" cx="7230625"/>
          </a:xfrm>
          <a:prstGeom prst="rect">
            <a:avLst/>
          </a:prstGeom>
          <a:blipFill>
            <a:blip r:embed="rId5"/>
            <a:stretch>
              <a:fillRect/>
            </a:stretch>
          </a:blipFill>
          <a:ln>
            <a:noFill/>
          </a:ln>
        </p:spPr>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Custom 129">
      <a:dk1>
        <a:srgbClr val="000000"/>
      </a:dk1>
      <a:lt1>
        <a:srgbClr val="FFFFFF"/>
      </a:lt1>
      <a:dk2>
        <a:srgbClr val="5956A7"/>
      </a:dk2>
      <a:lt2>
        <a:srgbClr val="FED47D"/>
      </a:lt2>
      <a:accent1>
        <a:srgbClr val="FF7500"/>
      </a:accent1>
      <a:accent2>
        <a:srgbClr val="8B87FF"/>
      </a:accent2>
      <a:accent3>
        <a:srgbClr val="BF8AC9"/>
      </a:accent3>
      <a:accent4>
        <a:srgbClr val="A14141"/>
      </a:accent4>
      <a:accent5>
        <a:srgbClr val="E06163"/>
      </a:accent5>
      <a:accent6>
        <a:srgbClr val="BB8107"/>
      </a:accent6>
      <a:hlink>
        <a:srgbClr val="FF7500"/>
      </a:hlink>
      <a:folHlink>
        <a:srgbClr val="A7A7A7"/>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